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4" r:id="rId28"/>
    <p:sldId id="295" r:id="rId29"/>
    <p:sldId id="296" r:id="rId30"/>
    <p:sldId id="297" r:id="rId31"/>
    <p:sldId id="290" r:id="rId32"/>
    <p:sldId id="291" r:id="rId33"/>
    <p:sldId id="292" r:id="rId34"/>
    <p:sldId id="293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9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4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18:23.3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6879 4516 0,'0'17'0,"0"54"15,0 17 1,-35 35 0,-18 1-1,-18-1-15,19-70 0,16 18 16,-158 52 0,88-70-1,36-70-15,-1-54 16,36 36-16,0-71 15,17 71-15,18-54 16,18 54 0,-1 18-16,1 17 0,53 0 15,-36 0-15,71 52 16,-36-16-16,-17-1 16,53 18-1,-35-18-15,-19 0 0,-16-17 16,52 53-16,-53-36 15,0 53-15,-17-53 16,17 36-16,-35-36 16,18 18-16</inkml:trace>
  <inkml:trace contextRef="#ctx0" brushRef="#br0" timeOffset="3530.9203">6579 7638 0,'-17'35'15,"-1"-17"1,0-36-1,18-70 1,0 17-16,-17-123 16,17 88-16,0-17 15,-36-124-15,19 123 16,-1 1-16,18-53 16,0 105-16,53-35 15,-35 71-15,70 0 16,-53 35-16,36 0 15,-36 17 1,-17 19-16,17-1 0,-17 53 16,-18-35-16,0 35 15,-18-35-15,0 0 16,1-35-16,17 17 16,0-17-16,17-18 15,1 17-15,0 1 0,35 17 16,-36-35-16,-17 35 15,0-17-15,-35 17 16,0 1 0,-71-1-16,53-18 15,-35 19-15,70-36 16,0 0-16,18-18 0</inkml:trace>
  <inkml:trace contextRef="#ctx0" brushRef="#br0" timeOffset="13614.1325">6756 9648 0,'-18'0'15,"18"18"-15,0-36 16,0 1 0,0-18-1,-35-36-15,0-35 16,-1 36-16,19-19 16,-36-122-16,35 105 15,0-18-15,18-105 16,18 159-16,0-1 15,-1 36-15,54-36 16,-36 54-16,71-19 16,-53 19-16,53 17 15,-71 0-15,0 0 16,-17 35-16,-18 18 16,-35 0-16,-36 35 15,36-35-15,-18 0 16,53-36-16,0 1 15,18-18 1,-1 18-16,71-1 0,-52-17 16,34 18-1,-35-18-15,-17 18 0,-18-1 16,-18-17-16,-34 36 16,16-19-16,-17 1 15,0-1-15,1 1 0,-37 0 16,54-1-1,-18 1-15,53 0 16,18-1 0</inkml:trace>
  <inkml:trace contextRef="#ctx0" brushRef="#br0" timeOffset="13903.7227">7267 8890 0,'0'0'0,"0"35"15,0 1 1,0-1-16,0-18 0,0 36 16,18-35-16,-18 17 15,18-35-15,-18 18 16</inkml:trace>
  <inkml:trace contextRef="#ctx0" brushRef="#br0" timeOffset="14570.3721">8149 8925 0,'-17'18'0,"-1"0"16,0-1-16,1 1 16,-19-1-16,19 19 0,-19-1 15,19-17-15</inkml:trace>
  <inkml:trace contextRef="#ctx0" brushRef="#br0" timeOffset="15104.8548">8590 9631 0,'0'-18'0,"-17"1"16,17-19-16,-18-17 0,0-88 16,1 53-16,17 0 15,-18 0-15,18-18 16,0-141-16,18 123 15,17-105-15,0 159 16,18-36-16,-18 70 16,1 19-16,-1 17 15,-17 0-15,17 35 16,0 0-16,-17 36 16,-18-18-16,0 17 15,0-17-15,0 0 16,0-35-16,0 17 15,0-17-15,17-1 16,1 1-16,17 17 16,-17-17-16,-18 17 15,0-17-15,-53 17 16,0-17-16,18 17 16,-18-17-16,0-1 0,-35 1 15,70-18 1,1 0-16,17-18 15,52-17-15,1 17 16,0 1-16</inkml:trace>
  <inkml:trace contextRef="#ctx0" brushRef="#br0" timeOffset="15421.669">9137 8731 0,'0'0'15,"53"-17"-15,-18 17 0,0 0 16,-17 0-16,0 17 16,-18 1-16,0 0 15,0 17-15,-18-18 0,-35 36 16,36-35-16,-19 17 15,36-17-15,0 0 16,36-18 0,-19 0-1,1 0-15,-1 0 0,19 0 16,-19 0-16,1 17 16</inkml:trace>
  <inkml:trace contextRef="#ctx0" brushRef="#br0" timeOffset="15616.2012">9754 8943 0,'0'0'0,"0"18"0,-17 34 16,-1-16-16,0-19 15,-17 19-15,0-19 16,17 1-16,-17 0 0,17-1 16,-17 1-16</inkml:trace>
  <inkml:trace contextRef="#ctx0" brushRef="#br0" timeOffset="16569.6031">10813 8326 0,'0'0'15,"35"-18"-15,-35 0 0,-18 18 16,-52 0-1,17 18-15,18 0 0,-18-1 16,0 1-16,35 17 16,-17-17-16,17 17 15,18-17-15,35 17 16,-17-17-16,35 17 16,-18-35-16,36 0 15,-36 18-15,-17-18 16,-18 17-16,-53 36 15,18-35-15,-36 52 16,36-34-16,-18 34 16,53-52-16,0-1 15,17 1-15,19-18 0,17 0 16,52-18 0,-52 1-16,0-1 0,53-17 15,-71 17-15</inkml:trace>
  <inkml:trace contextRef="#ctx0" brushRef="#br0" timeOffset="18359.5632">6544 10672 0,'0'0'16,"-18"0"-16,36 0 0,53 0 15,-1 0-15,71-18 16,-88 0-16,18 1 15,-18 17-15,17-18 16,-52 18-16,-18 18 16</inkml:trace>
  <inkml:trace contextRef="#ctx0" brushRef="#br0" timeOffset="18491.8645">6703 10883 0,'0'0'15,"17"0"-15,36 0 0,-17 0 0,52-17 16,-35-1 0,-18 0-16</inkml:trace>
  <inkml:trace contextRef="#ctx0" brushRef="#br0" timeOffset="18686.723">6756 10601 0,'0'0'15,"0"141"-15,0-70 0,0 52 16,0-70 0,35 0-16,-35-35 15,18-18-15,-1 0 0</inkml:trace>
  <inkml:trace contextRef="#ctx0" brushRef="#br0" timeOffset="18875.6278">6897 10513 0,'0'0'15,"0"106"-15,0-53 0,0 52 16,0-52-1,17 35-15,1-52 16,0-1-16,-1 0 0,1 1 16,0-1-16</inkml:trace>
  <inkml:trace contextRef="#ctx0" brushRef="#br0" timeOffset="19186.664">7320 10231 0,'0'0'0,"0"35"0,0 18 16,0 0-16,0 17 15,0 1-15,18-1 0,-1 19 16,-17-19-16,36 1 0,-19-18 16,36 35-16,-35-53 15,35 0-15</inkml:trace>
  <inkml:trace contextRef="#ctx0" brushRef="#br0" timeOffset="19864.2371">7655 10742 0,'0'0'0,"-17"0"16,-19 35-16,19-17 15,-1 53 1,18-36-16,0-18 15,18 19-15,17-1 0,0-17 16,36-18-16,-54 0 16,19-36-16,-19 36 15,-17-17-15,0-19 0,-17 1 16,-1 18 0,-17-19-16,17 36 15,1 0-15,-1 0 16,18 36-16,0-19 15,18 18-15,-1 1 16,36-19 0,-18 1-16,-17-18 0,35 0 15,-18 0-15,-17-18 16,0 1-16,-18-1 16,0-17-16,0 17 15,-18 1-15,0-1 16,18 36-1,0 17 1,0-18-16,18 1 16,0 0-16,-1-1 0,18-17 15,-17 0-15,17 18 0,1-36 16,-19 18-16,1-17 16,-18-1-1,0 0-15,0 1 16,18 34-1,-18 1-15,17 0 0,1 35 16,17 35 0,-17-35-16,-1-18 0,19 53 15,-36 18 1,-36-71 0,19-17-16,-54 0 15,36-1-15,0-17 16,-36-17-16,53-1 15,1-17-15,-1-1 16,36 19-16,-1-54 16</inkml:trace>
  <inkml:trace contextRef="#ctx0" brushRef="#br0" timeOffset="20272.0583">8237 11007 0,'18'17'16,"17"1"-16,-17-18 16,17-18-16,-17 1 0,17-19 15,18-17-15,-35 18 16,-1-18 0,-17 36-16,-17-19 15,17 19-15,-36-1 16,19 18-16,-1 35 15,0 1-15,18-1 16,18 0-16,0 18 0,17 18 16,0-54-16,36 19 15,-18-19-15,0-34 16,-18-1-16,-17-17 16,-18-1-16,0-17 15,-18 18-15,0-18 16,18 36-16,0-19 15,18 36 1,0 0 0,-1 0-16,36 18 15,-18 0-15,18-1 16</inkml:trace>
  <inkml:trace contextRef="#ctx0" brushRef="#br0" timeOffset="20543.4433">9066 10689 0,'-70'18'15,"35"-1"-15,17 1 0,0 0 16,1-1-16,34 1 0,1 0 16,17 17-16,18-17 0,0-18 15,53 35-15,0-18 16,-89 1-16,1 17 15,-18-17-15,-71 0 16,36-1 0,-71 1-16,53 0 15,-35-1-15,53-17 16,-18 18-16,53 0 16</inkml:trace>
  <inkml:trace contextRef="#ctx0" brushRef="#br0" timeOffset="21460.2682">6668 12312 0,'17'0'32,"18"0"-32,54-18 15,-54 1-15,71-19 16,-71 36-16,0-17 15</inkml:trace>
  <inkml:trace contextRef="#ctx0" brushRef="#br0" timeOffset="21595.1622">6650 12488 0,'88'0'0,"-176"0"0,229-17 16,-35-1-16,-71 0 15,18 1-15,-18 17 16</inkml:trace>
  <inkml:trace contextRef="#ctx0" brushRef="#br0" timeOffset="21789.5795">6756 12259 0,'0'141'15,"0"-70"-15,0 35 0,17-54 16,19-16 0,-19-36-16</inkml:trace>
  <inkml:trace contextRef="#ctx0" brushRef="#br0" timeOffset="21973.5324">6844 12012 0,'0'0'16,"18"106"-16,-1-36 0,-17 1 15,18 0-15,-18-1 0,35 54 16,-17-71-1,17 17-15,-17-52 16</inkml:trace>
  <inkml:trace contextRef="#ctx0" brushRef="#br0" timeOffset="22327.8614">7232 11889 0,'0'0'15,"0"123"-15,0-52 0,18 87 16,-1-87-16,-17-18 0,18 17 16,0-17-16,-18-17 15,0-1-15,17-17 0,-17-1 0,18-34 31,-1-54-31,1 36 16,0-53-16,-1 52 16,19-17-1,-19 53-15,1 0 16,-18 18-16,18 17 16,-18-17-16,0 17 0,0-17 15,0 17-15,0 0 16,17-17-16</inkml:trace>
  <inkml:trace contextRef="#ctx0" brushRef="#br0" timeOffset="22462.1856">7655 12400 0,'0'0'0,"0"18"0,36 17 15,-36-17 1,35 17-16,-18-35 15,1 0-15</inkml:trace>
  <inkml:trace contextRef="#ctx0" brushRef="#br0" timeOffset="22590.2001">7691 12153 0,'17'18'16,"1"17"-16,-1-17 15,1-1-15</inkml:trace>
  <inkml:trace contextRef="#ctx0" brushRef="#br0" timeOffset="22935.3465">7938 12365 0,'0'0'0,"-53"53"15,35-18-15,18 0 0,18 18 16,-1-35-16,54-18 16,-36 0-1,0-18-15,54-52 16,-72 34-16,18-34 16,-17 35-16,-36-18 15,1 17-15,-36-34 16,18 35-16,-18-36 15,35 53-15,0 18 16,18 18 0,18 70-16,0-53 15,-1 18-15,19 0 0,-19-17 16,36 34-16,0-17 16,-18-35-16,18 17 15</inkml:trace>
  <inkml:trace contextRef="#ctx0" brushRef="#br0" timeOffset="23297.5144">8449 12330 0,'-35'35'16,"17"0"-16,0 18 15,18-35-15,0-1 16,18 1-16,17 0 15,1-18-15,-1 0 0,18-36 16,-18 1-16,0-18 16,-35 18-16,18-36 15,-36 18-15,18 0 16,-17 1-16,-1-1 16,-35-88-16,18 70 15,17 18-15,1 18 0,-1 0 16,18 17-16,0 53 15,0 18-15,18 71 16,-1-54-16,-17 18 0,18-17 16,17 70-16,1-88 15,-1 35 1,-18-70-16,19 35 16,-19-53-16</inkml:trace>
  <inkml:trace contextRef="#ctx0" brushRef="#br0" timeOffset="23735.5055">8731 12400 0,'0'0'16,"36"18"-16,-19-18 0,18-35 15,1 17-15,17-17 16,-36-1-1,-17 19-15,18-1 0,-18-17 0,-18 17 16,-17 0-16,17 18 16,-17 36-16,17-19 15,1 54 1,17-36-16,17 36 16,19-36-16,17 0 15,-36-17-15,19 0 16,-19-18-16,1 0 0,-1 0 15,-17-18-15,0 0 16,-17 1-16,17-1 16,0-17-16,0 17 15,0 1-15,17 17 16,19 17 0,-19 1-16,36 17 15,-35-35 1,17 35-16,-17-17 15,-18 0 1</inkml:trace>
  <inkml:trace contextRef="#ctx0" brushRef="#br0" timeOffset="24497.4876">9966 12171 0,'0'53'16,"0"-18"-16,0 71 15,18-71-15,-1 18 16,19-35-16,-1 17 16,18-17-16,-18-18 0,53-18 15,-35 0-15,-18-17 16,-17 17-16,0-17 0,-1 0 15,-34-36-15,17 36 16,-36 17 0,19 18-16,-19 18 15,36 0-15,-17 17 0,17 0 16,17-17-16,36 35 16,-35-36-16,0 1 15,17 0-15,-35-1 0,18-17 16,-1 0-16,-17-17 31,0-19-31,0 1 16,0-35-16,0 34 15,18-17-15,-18 36 16,18 17 0,-1 0-16,1 0 15,-1 17-15,1 19 16,35 34-1,-35-17-15,-1-35 16,1 17-16,-18-17 16,18-18-1</inkml:trace>
  <inkml:trace contextRef="#ctx0" brushRef="#br0" timeOffset="24660.1654">10813 12330 0,'0'0'16,"0"17"-16,-18 1 0,36 17 15,-1-35-15,36 0 16,-35 0-16</inkml:trace>
  <inkml:trace contextRef="#ctx0" brushRef="#br0" timeOffset="24792.4948">10760 12030 0,'0'0'0,"0"-18"0,17 0 16,1 1-16,0 17 16,17 17-16</inkml:trace>
  <inkml:trace contextRef="#ctx0" brushRef="#br0" timeOffset="24920.6304">10936 12136 0,'0'0'16,"18"17"-16,17 1 0,18-18 15,0 0-15,-18-18 0,18 1 16,18-19 0,-36 19-16,-17-1 0</inkml:trace>
  <inkml:trace contextRef="#ctx0" brushRef="#br0" timeOffset="25086.0622">11130 11836 0,'0'0'0,"0"53"0,18 0 16,-1 70-1,-17-52-15,18 52 16,0-70-16,17 53 15,-17-89-15</inkml:trace>
  <inkml:trace contextRef="#ctx0" brushRef="#br0" timeOffset="25359.2929">11642 12083 0,'-18'0'15,"36"0"-15,-54 0 0,19 17 16,-1 1-16,18 17 0,0 0 16,18 1-16,35 34 15,-36-52-15,54 17 16,-53-17-16,-1 0 16,-17-1-16,-17 1 15,-19-18-15,1 0 16,0 17-16,-1-17 0,-52 0 15,53 18-15,-18-18 16,18 0-16</inkml:trace>
  <inkml:trace contextRef="#ctx0" brushRef="#br0" timeOffset="26484.2847">6703 14146 0,'-18'0'15,"36"0"-15,-18 0 16,53-53 0,-18 1-16,36-54 15,-36 35-15,0 18 0,0-88 16,-35 71-16,0-72 15,-17 107-15,-19-35 16,19 52-16,-36 18 16,35 0-1,-35 53-15,36-18 16,-19 71-16,36-35 16,18 87-16,17-87 15,36 52 1,-18-70-16,53 35 15,-53-70-15,35 17 16,-53-35-16,0 0 0</inkml:trace>
  <inkml:trace contextRef="#ctx0" brushRef="#br0" timeOffset="27228.6076">7232 13899 0,'53'0'16,"-35"0"-16,-1-17 0,18-1 15,-17 1-15,0-1 16,-1-17-16,-17 17 16,-35 0-16,17 1 15,-17 17-15,0 0 0,0 17 16,-36 36-1,53-17-15,-17 16 16,35-16-16,18-1 16,-1-17-16,19-1 0,52 19 15,-35-36-15,53 17 16,-71-17-16,18-17 16,-36-1-16,1 18 15,-18-18-15,0 1 16,-35-1-16,17 0 15,1 18-15,-1 18 16,0 0-16,18 35 16,18-18-1,17 18-15,0-36 16,18 1-16,-17-18 16,17 0-16,-36-18 15,1 1-15,-18-1 0,0-35 16,-18 36-1,-17-36-15,17 35 16,1-17-16,-1 17 16,36 18-1,35 53 1,-18-35-16,18 17 16,-18-35-16,18 18 15,-35-18-15,-18 17 16,0-34-16,-18-1 15,0 0-15,1 1 16,-1-1-16,18 0 0,-18-35 16,36 36-1,0-36-15,17 35 16,0-17-16,-17 35 16,17-18-16,-17 18 15,-1 18 1,-17 0-16,0 17 15,0-17 1</inkml:trace>
  <inkml:trace contextRef="#ctx0" brushRef="#br0" timeOffset="27695.9681">8026 13917 0,'0'0'0,"0"18"16,17-1-16,-17 1 0,0 0 15,18-1-15,-18 1 16,18-18 0,-18-18-16,0-17 15,0 17-15,0-35 16,0 18-16,17-18 16,1 18-16,17 0 15,-17 17-15,-1 18 16,1-18-16,17 18 15,-17 18-15,0 17 16,-1-17 0,-17 17-16,18-17 15,-18 35-15,0-36 16,18 36-16,-18-35 16,0 17-1,-18-35-15,18 18 16</inkml:trace>
  <inkml:trace contextRef="#ctx0" brushRef="#br0" timeOffset="27902.4475">8467 13741 0,'0'35'0,"0"-70"0,0 105 15,17-34-15,19 34 16,-19-35-16,19 18 16,-19-35-16,18-18 15,-17 0-15,-18-18 16</inkml:trace>
  <inkml:trace contextRef="#ctx0" brushRef="#br0" timeOffset="28029.66">8608 13494 0,'17'17'15,"-17"1"1,0 0 0</inkml:trace>
  <inkml:trace contextRef="#ctx0" brushRef="#br0" timeOffset="28635.6991">8661 13935 0,'0'-36'15,"0"19"-15,17 17 16,-17-18-16,18 1 0,0-19 16,-1 19-1,1-1-15,-18 36 16,18-1-1,-18 1-15,0 17 16,0-17-16,17-1 16,1-17-16,17 0 15,0 0 1,-17-17-16,0-1 16,-1 1-16,-17-1 15,-17 18 1,17 18 15,17-18-15,1 17-1,0-17-15,-1-17 16,1 17-16,-1 0 16,-17 17-16,18 18 15,0 54 1,-18-36-16,17 70 0,1-70 15,-18 53-15,0-53 16,0 17-16,-18-52 16,-17 17-1,0-35-15,17 0 0,-35 0 16,53-17-16,-17-36 16,17 17-16,35-52 15,-17 18-15,52-36 16,-35 35-16,71-17 15,-70 53 1,52-36-16,-53 36 16,0 17-16</inkml:trace>
  <inkml:trace contextRef="#ctx0" brushRef="#br0" timeOffset="29507.5584">10089 13811 0,'0'0'16,"18"18"-16,-18 0 0,18 17 0,-1-18 15,-17-34 1,-35-18 0,17-1-1,1-17-15,-1 0 16,18 36-16,18-18 16,-1 17-16,36 18 15,-17 0-15,52 0 16,-53 18-16,36-18 15,-54 17 1,19 1-16,-36-1 16,-18 1-16,18 0 15,-35 35-15,17-18 16,0 18-16,18-18 16,0 0-1,18-17-15,17-18 16,1 0-16,17-18 15,-36 1-15,-17-1 16,18 0-16,-18 1 0,0-18 16,0 17-16,-18-17 15,18 17-15,-17 0 16,-1 18-16,0 0 16,36 18-1,0 0 1,-1-18-16,1 0 0,-1 0 0,19 17 15,-19-17 1,1-17-16,-18-1 16,-18-17-1,18 17-15,-17 0 16,17-17-16,17 18 16,1-1-1,0 0-15,52 1 16,-52-1-16,52 0 15,-52 1-15,35-1 16,-35 18-16,-1-18 16,1 18-16,-36-35 15</inkml:trace>
  <inkml:trace contextRef="#ctx0" brushRef="#br0" timeOffset="29664.476">10813 13317 0,'0'106'0,"0"-212"0,0 265 16,-18-53-16,18-53 15,0 0-15,18-18 0,-18 0 16,35 1 0,-17-19-16</inkml:trace>
  <inkml:trace contextRef="#ctx0" brushRef="#br0" timeOffset="29947.227">10971 13705 0,'18'0'16,"0"0"-1,17 0 1,-17-17-16,-1-1 0,1 1 16,17-19-16,-35 19 15,0-19-15,-17 36 16,-19 0-1,19 18-15,-19 53 16,19-54-16,17 54 16,17-54-16,1 1 15,35 0-15,0-18 16,0 0-16,17-18 0,-17 0 16,0 1-16,35-36 15,-70 35-15,0 1 16</inkml:trace>
  <inkml:trace contextRef="#ctx0" brushRef="#br0" timeOffset="31115.368">12524 13582 0,'-18'0'16,"-35"18"-16,35-18 15,-17 53 1,35-18-16,-17 18 16,17-18-16,17 0 15,1-35-15,17 0 16,0-17-16,18-54 15,-35 36-15,0-89 16,-18 71-16,0 0 16,0-17-16,-18-54 15,18 72-15,-35-1 0,-1-18 16,19 71-16,-1 18 16,18 17-16,-18 88 15,36-52 1,17 17-16,1-17 0,-1-18 15,53 53-15,-35-71 16,35 35-16,-53-52 16</inkml:trace>
  <inkml:trace contextRef="#ctx0" brushRef="#br0" timeOffset="31416.3957">12876 13617 0,'0'0'16,"36"-17"-16,-19-1 0,1 0 15,0 1-15,-1-1 0,1-17 16,0 17-16,-36-17 16,0 17-16,-17 18 15,17 0-15,-17 18 0,-18 17 16,35 0-16,1 36 15,17-36-15,17 1 16,1-1-16,53 18 16,35-18-1,-71-35-15,53 18 16,-53-18-16,18-18 16,-53 0-16</inkml:trace>
  <inkml:trace contextRef="#ctx0" brushRef="#br0" timeOffset="32327.7832">13300 13582 0,'0'0'16,"-36"53"-16,19-18 0,17 36 15,0-36-15,35 18 16,0-35-1,1-18-15,52 0 0,-53-18 16,53-35-16,-52 35 16,-1-35-16,-35 36 15,0-1 1,-18 1-16,-17 17 16,17 0-16,-35 35 15,53 0-15,0-17 16,0 17-16,0-17 0,18 17 15,0-17-15,17-1 0,18 1 16,-18-18-16,18-18 16,-18 1-16,-17-1 15,-18-17-15,0-1 16,0 19-16,-35-1 16,17 18-16,18-18 15,-18 18-15,1 18 0,17 0 16,0 17-16,17-17 15,1-1-15,-18 1 16,18 17-16,-1-17 0,36-1 16,-35-17-16,0-17 15,17-1-15,-18 1 0,19-54 16,-36 36-16,17-1 16,-17 1-16,0-18 15,0 36-15,-17-1 16,17 36-16,-18 35 15,18-1 1,18 19-16,-1-36 16,19 1-16,17-1 15,-36-35-15,54-18 16,-54 1-16,19-54 16,-19 53-16,1-17 15,-18 0-15,0 0 16,0 17-16,0 0 0,0 36 31,0 17-31,0-17 0,0 17 16,18 18-16,17 35 15,0 18 1,-17-35-16,17 34 16,-35-52-16,18-17 15,-18-1-15,-18 0 0,-17 0 16,0-17-16,-54-18 15,54 0-15,-36 0 16,36-18-16,0-34 16,35 16-16,35-70 15,0 53-15,18 1 16,18-19-16,-18 18 0,106-70 16,-71 70-1,35-35-15,-87 52 16,-19 1-16</inkml:trace>
  <inkml:trace contextRef="#ctx0" brushRef="#br0" timeOffset="69276.1875">6579 15134 0,'18'18'0,"-18"35"16,18 0-16,-1 35 15,-17-35-15,18 35 16,-18-70-16,0-1 0,0-34 31,-18-19-31,18 1 16,-17-71-16,17 53 15,17-35-15,-17 53 16,18 0-16,17 17 0,-17 18 16,-1 0-16,19 18 0,-19 17 15,1 53-15,-18-35 16,18 0-1,-18 0-15,0-18 0,0 0 16,17-35-16,1-17 16,17-54-1,-17 36-15,17-53 16,-17 52-16,-1-17 16,-17 36-16,0 34 31,0 54-16,0-18-15,0-18 0,18 18 16,-18-18-16,35 18 16,-17-17-16,0-19 15,-1-17-15,1 0 16</inkml:trace>
  <inkml:trace contextRef="#ctx0" brushRef="#br0" timeOffset="69438.8202">7179 15328 0,'0'0'15,"0"35"-15,18 54 16,-18-72-16,35 36 16,0-35-16,-17 0 0,0-18 15,-1-18-15</inkml:trace>
  <inkml:trace contextRef="#ctx0" brushRef="#br0" timeOffset="69560.5652">7197 14923 0,'0'17'16</inkml:trace>
  <inkml:trace contextRef="#ctx0" brushRef="#br0" timeOffset="69844.3276">7373 15469 0,'0'-17'16,"18"-19"-1,-18 1-15,0 17 0,0-17 16,17 0-16,1-18 16,0 35-16,17 1 15,-17-1-15,-1 18 16,1 35-16,-18 1 16,0 34-1,0-52-15,17 52 16,-17-52-16,0 17 15,18-35-15</inkml:trace>
  <inkml:trace contextRef="#ctx0" brushRef="#br0" timeOffset="70015.369">7743 15258 0,'0'0'15,"0"35"-15,18 0 0,0 18 16,-18-18-16,17-17 16,-17 0-16,0-1 0,18 1 15</inkml:trace>
  <inkml:trace contextRef="#ctx0" brushRef="#br0" timeOffset="70165.2987">7761 14923 0,'18'17'16,"-18"1"0</inkml:trace>
  <inkml:trace contextRef="#ctx0" brushRef="#br0" timeOffset="70666.9381">8061 15293 0,'0'-18'16,"35"18"-1,36-17 1,-54 17-16,19 0 0,-1-18 16,-17 18-16</inkml:trace>
  <inkml:trace contextRef="#ctx0" brushRef="#br0" timeOffset="71059.4653">8343 14640 0,'0'0'15,"18"36"-15,-1-1 16,1 18-16,0 0 0,-1 35 16,1-18-16,0 19 0,-1 52 15,1-88-15,-18 17 16,0-35-16,0-17 16,0-36-1,0-17 1,18 18-16,-1-19 0,36-17 15,-35 53-15,35-17 16,-36 17-16,-17 35 16,18-17-16,-18 17 0,0 0 15,0 18 1,-18-35-16,1-1 0,17 1 16,-18 0-16,18-36 15</inkml:trace>
  <inkml:trace contextRef="#ctx0" brushRef="#br0" timeOffset="71584.4126">8837 15205 0,'0'0'16,"-70"70"-16,52-34 0,0-1 15,1 0-15,17-17 0,0 17 0,17-17 16,54-1-1,-36-17-15,18-17 0,35-19 16,-53 1-16,18-18 16,-53 36-16,0-19 15,-17 19-15,-19-1 16,19 18 0,-36 0-1,35 0-15,1 18 0,17 17 16,0 0-16,17 0 15,1-17-15,0 0 16,17-18-16,0 17 0,-17-17 16,35 0-1,-36 0-15,1-17 0,-18-1 16,0 0 0,0 1-16,-18 17 0,18-18 15,0 1-15,-17-19 16,17 19-16,17-1 15,1 0-15,0 1 16,-1 17-16,1 0 16,0 0-1,-1 0-15,1 0 0,-1 0 0,1 0 0,0-18 16,-1 18 0,1-18-16,0 18 15,-18-17-15,0-1 16,0 1-1,-18-1-15</inkml:trace>
  <inkml:trace contextRef="#ctx0" brushRef="#br0" timeOffset="71640.061">9278 14958 0,'0'-18'0,"0"36"0</inkml:trace>
  <inkml:trace contextRef="#ctx0" brushRef="#br0" timeOffset="71734.0656">9278 14958 0,'0'0'0,"0"-35"16,0 70-16,0 35 15,0-34 1,18 52-16,-1-35 15,1 17-15,0-34 16,-1 16-16</inkml:trace>
  <inkml:trace contextRef="#ctx0" brushRef="#br0" timeOffset="72212.7095">9437 15258 0,'0'53'0,"0"-106"0,0 123 16,0-35-16,35 1 15,0-19-15,-17-17 0,0 0 16,35-17-16,-36-1 16,18 0-16,-17-17 0,0-35 15,-18 34 1,17-69-16,-17 52 15,0-53-15,0 53 16,0 18-16,0 52 16,0 54-1,18-18 1,-18 0-16,18 0 0,-18-1 16,17-16-16,1 34 15,0-34-15,-1-19 16,1-17-16,0-17 31,17-19-31,-18 19 16,1-1-16,35 0 15,0 1 1,-18 17-16,-17 17 0,-1-17 0,1 18 16,0 0-1,-18-1-15,-18 1 16,18 17-1,-18-17-15</inkml:trace>
  <inkml:trace contextRef="#ctx0" brushRef="#br0" timeOffset="72742.2037">11183 14817 0,'-35'0'16,"70"0"-16,-105 0 0,34 17 15,1-17-15,17 53 16,18-17-16,0-19 16,18 18-16,17 1 0,36 17 15,-36-36-15,36 36 16,-54-35-16,1 17 16,-18-17-1,-35 17-15,-36 0 16,36-35-16,-36 18 15,54-18-15,-1-18 16,18-17-16,18 0 16</inkml:trace>
  <inkml:trace contextRef="#ctx0" brushRef="#br0" timeOffset="72881.6139">11430 15028 0,'0'53'16,"0"-106"-16,0 142 0,0-72 15,0 18-15,0-17 16,18 0-16,-1-1 16,19-17-16,-19 0 15</inkml:trace>
  <inkml:trace contextRef="#ctx0" brushRef="#br0" timeOffset="73014.716">11377 14764 0,'0'-18'16,"0"0"-16,18 18 0,17 0 15</inkml:trace>
  <inkml:trace contextRef="#ctx0" brushRef="#br0" timeOffset="73498.6319">11695 14870 0,'35'17'0,"-70"-34"0,88 34 15,-36 1-15,1 0 16,-1-1-16,-17 1 16,0 17-16,0 0 0,0 1 15,0-19 1,-17 1-16,-1 0 15,18-1 1,0 1-16,0-1 0,18 19 16,-1-19-1,19 1-15,-1 0 0,36-1 16,-19 1-16,54-18 16,-53-18-16,-18 1 15,18-1-15,-17 0 0,-1-35 16,-17 18-16,-36-18 15,0 36-15,-35-19 16,18 19-16,-53 34 16,53 1-16,-36 17 15,53-17-15,18 17 16,53 0 0,-17 1-16,17-19 0,141 1 15,-89-18 1,-16 0-1,-54 0-15,-17-18 16,-36 18-16,-17 0 16</inkml:trace>
  <inkml:trace contextRef="#ctx0" brushRef="#br1" timeOffset="86745.4353">7126 4198 0,'0'-18'15,"18"18"-15,-36-17 110,0 17-95,-17 0 1,18-18-16,-19 18 16,-17 0-16,0 0 0,-70-17 15,35 17-15,-18 0 16,0-18-16,0 18 0,0-18 16,1 18-16,-1-17 0,-53 17 15,71 0-15,-36 0 16,54 0-16,-36 0 15,71 0 1,-18 0-16,35 0 16,36 0 15,-18 17-15,17 1-16,-17 17 15,0-17-15,0 17 0,0 0 16,0 1-16,0 69 15,0-52-15,0 88 16,18-70-16,-18 17 16,18 0-16,-1 1 0,1 87 15,-18-88-15,18 71 16,-1-88-16,-17 52 16,18-70-16,-18 35 15,0-53-15,0 36 16,0-53-16,18-1 15,-18 1-15,0-1 16,17-17 0,1 0-16,-1 0 0,1-17 15,17 17 1,-17 0-16,53 0 16,-19 17-16,1 1 15,71 0-15,-71-18 16,17 0-16,89-18 15,-88 0-15,105 1 16,-88-1-16,0 1 16,1-1-16,-1 0 0,35-17 15,-52 35-15,-1-35 16,-34 35-16,17 0 16,-36 0-16,1 0 15,17 0-15,-17 0 16,-1 0-16,1 0 15,17-18 1,-17 0-16,0 1 0,-1-18 16,1-89-1,-18 36 1,0 17-16,0-87 16,0 52-16,0 18 15,-18-18-15,18 18 0,0-1 16,0 1-16,0 18 15,0 17-15,18 0 0,-18 17 16,0 1-16,18-18 0,-1 0 16,1 18-16,-18 0 15,17 17-15,-34 18 16,-1 0 0,-17 0-16,-53 35 15,35-17-15,-88 17 16,52-17-1,-87-18-15,88 0 16,-53 0-16,88 0 16,0-18-16</inkml:trace>
  <inkml:trace contextRef="#ctx0" brushRef="#br2" timeOffset="107993.6253">7250 6015 0,'-18'-18'94,"0"18"-94,-17 0 16,17 0-16,-35-17 0,-35 17 15,35 0-15,-88 0 16,53 0 0,-71 17-16,71 1 15,-106 0-15,106-1 16,-71 1-16,106-18 15,-53 17 1,53-17-16,-17 18 16,52-18-16,-35 18 15,36-1 1,34 1 0,-17 0-1,0-1-15,0 1 16,0 0-16,0 17 0,0 35 15,0-17-15,18 53 16,0-35-16,-1 70 16,-17-71-16,18 71 15,-18-70 1,0 52-16,0-70 16,0 53-16,-18-70 15,18 34-15,0-52 16,0 17-16,0-17 15,18-1 1,0-17-16,70 0 16,-35 0-16,70 18 15,-52 0-15,87-1 16,-69 1-16,122-1 16,-122-17-16,105 0 15,-106 0-15,-18 0 16,89 0-16,-106 0 15,53-17-15,-36-1 16,-52 1-16,0-36 16,-1 17-16,-17 1 15,-17-88 1,-1 52-16,-35-105 16,35 70-16,-52-106 15,35 124-15,-1-71 16,19 18-1,17 88-15,0 18 0,0 0 16,17-1-16,-17 19 16</inkml:trace>
  <inkml:trace contextRef="#ctx0" brushRef="#br2" timeOffset="109005.0155">7796 6738 0,'0'-18'16,"0"1"-1,0-1-15,0-17 16,18 0-16,-18-1 15,18 36-15,-18-17 16,17 17-16,1 17 16,-18 19-16,18-1 15,17 18 1,-17-18-16,17 0 16,-18-35-16,1 0 0,17 0 15,-17-17-15,0-19 16,-18 19-1,17-36-15,-17 18 16,-17-1-16,17 19 16,0-1-16,-18 18 15</inkml:trace>
  <inkml:trace contextRef="#ctx0" brushRef="#br2" timeOffset="109355.4661">8308 6491 0,'0'0'0,"-35"0"16,17 18-16,18 17 0,-18 0 15,18 1-15,0 17 16,0-18-16,18 18 0,0-18 15,-1 0-15,54 1 16,-36-36-16,36 0 16,-54-36-16,36-17 15,-17 18-15,-36-35 16,0 17-16,-53-18 16,17 36-16,1 17 15,0 0-15,-1 18 0,-16 0 16,34 18-1,18 0-15,18-1 16,17 1-16</inkml:trace>
  <inkml:trace contextRef="#ctx0" brushRef="#br2" timeOffset="109512.0788">8784 6632 0,'18'0'31</inkml:trace>
  <inkml:trace contextRef="#ctx0" brushRef="#br2" timeOffset="109873.2651">9278 6385 0,'0'0'15,"-35"-17"-15,0 17 0,-18 35 16,17 0-16,1 0 16,0 1-16,17-1 15,18-17-15,0 17 0,18-17 16,-1-1-16,19-17 15,-1 18-15,18-18 0,-18-18 0,18 1 16,0-19-16,-18 19 16,1-19-16,-1-17 15,-18 18-15,1-18 16,-36 36-16,1 17 16,-1 17-16,18 1 15,-17 17-15,17 18 0,0 18 16,0 52-16,17-52 15,18-18-15,-17 0 0,35 52 16,-35-69 0,35 34-16</inkml:trace>
  <inkml:trace contextRef="#ctx0" brushRef="#br2" timeOffset="112826.1775">6103 14693 0,'0'0'15,"0"-53"-15,0 36 0,0-1 16,0 0-16,0 36 16,18 17-1,17 18 1,-35 0-16,18 0 0,-1 71 15,-17-54 1,0 89-16,0-71 16,-17 71-16,17-89 15,0 1-15,0-1 0,0-17 16,0 53-16,0-71 16,0 18-1,17-35-15,1 0 16,-18-1-16,35-17 15,-17 18-15,35-18 16,-36 0-16,54 0 16,-36 0-16,53 0 15,-52 0-15,70 0 16,-54 0-16,72 0 16,-54 0-16,72 18 15,-54-18 1,-18 0-16,124 0 15,-88 0-15,0 0 0,123-18 16,-105 18-16,-1 0 16,1 0-16,-1 0 0,159-18 15,-140 18-15,140 0 16,-141 0 0,159-17-16,-142 17 15,-16 0-15,16 0 0,142 0 16,-141 17-16,141 1 15,-159-18-15,18 18 16,-18-18-16,0 0 16,0 0-16,106-18 15,-124 18-15,-17 0 0,88-18 16,-106 18-16,54-17 16,-89 17-16,35-18 15,-71 18-15,19-18 16,-36 1-1,-36-1 1,19 0-16,-1-17 16,18 18-16,-35-54 15,35 36-15,0-1 16,0 1-16,0-18 0,17-53 16,1 1-1,-18 52-15,0 0 0,0-53 16,0 35-16,0 18 15,0-70 1,0-1 0,0 72-16,0-1 0,-18-18 15,18 53-15,-17-17 16,17 18-16,-18 17 0,18-18 16,-17 18-16,-1 0 15,18-18 1,-18 18-16,18-17 15,-17 17 32,-1 0-47,0 0 16,-17 17 0,17-17-16,-52 0 15,35 0-15,-54 0 16,54 0-16,-18 0 15,0 0-15,0 0 0,-17 0 16,17 0-16,-18 0 0,-70 0 16,53 0-16,-71 0 15,53 0-15,-88 0 16,106 0-16,-123 18 16,105-18-16,-88 18 15,88-18 1,-106 0-16,106 17 15,-105-17-15,105 18 16,-106-1-16,89 1 16,-89 0-1,89-1-15,17 1 0,-229 0 16,105-1 0,19 1-1,-1-18 1,106 0-16,-88 0 15,88 0-15,18 0 0,-106 0 16,106-18-16,-106 18 16,88 0-16,0 0 15,0 0-15,-88 0 16,106 0-16,-18 0 0,18 0 16,-71 0-1,89 0-15,-18 0 16,52 18-16,19 17 0</inkml:trace>
  <inkml:trace contextRef="#ctx0" brushRef="#br2" timeOffset="122291.0761">6085 11765 0,'0'18'31,"0"-1"-16,18 19-15,0 17 16,-18-18-16,35 35 16,-35-17-16,18 53 15,-18-53-15,0 53 16,17-53-16,-17 35 16,0-53-16,18 54 15,-18-37 1,0 19-16,0-53 15,0 35-15,18-18 16,-18-18-16,17 1 16,-17 17-16,18-17 15,-18 0 1,17-1-16,-17 1 16,18 0-16,0-18 15,-1 0-15,1 0 16,0 0-1,-1 0-15,1 0 0,0 0 16,-1 0-16,18-18 16,-17 18-16,17 0 0,1-18 15,-1 18-15,36 0 16,-36-17-16,35 17 16,-17 0-16,-17-18 15,16 18-15,1 0 16,53 0-16,-53 0 15,53 0-15,-53 0 16,53 18-16,-36-18 16,36 17-1,-35-17-15,-1 0 0,-17 18 16,88-18-16,-88 0 16,18 0-16,-1 0 0,54 18 15,-54-18-15,89 0 16,-88 0-16,17 0 15,-18 0-15,19 0 16,69-18-16,-70 18 16,1-18-16,69 18 15,-69-17-15,-19 17 0,89-18 16,-71 0 0,159 1-1,-176-1-15,17 18 0,71 0 16,-71 0-16,-18-18 15,1 18-15,88 0 16,-89 0-16,18-17 16,-17 17-16,105-18 0,-17 18 15,17-17 1,-34-1 0,-72 18-16,54 0 15,-54 0-15,-17 0 0,35 0 16,0 0-1,-52 0-15,34 0 16,-34 0-16,-19 0 16,18 0-16,-17-18 15,-18 1 1,0-1 0,0 0-16,-18 18 15,18-17-15,-17-1 0,17 0 16,-18 1-16,18-36 15,-17 35-15,17-17 0,-18-36 16,0 36-16,18-53 16,-17 53-16,-1-71 15,18 53 1,-18-71-16,18 72 16,0-72-1,0 89-15,-17-18 0,-1-18 16,18 36-16,-18-18 15,18 35-15,-17 1 16,-1-1-16,18 1 16,-17-1-16,-1 18 15,0-18 1,1 36-16,-19 0 16,1-18-1,0 17-15,-18 1 16,-35 17-16,52-35 15,-17 18-15,18-18 0,-18 17 16,-53-17-16,54 0 16,-72 0-16,71 0 15,-17 0 1,-1-17-16,-70 17 16,70 0-16,-17-18 0,-71 18 15,71 0-15,-71-18 16,54 1-16,-72 17 15,71-18-15,1 18 16,-107 0 0,106 0-16,-123 0 0,123 0 15,-18 0-15,-140 18 16,140-18-16,-17 0 0,18 17 16,-159-17-1,17 36-15,124-36 16,0 17-16,0 1 0,17-18 15,-123 18-15,124-1 16,-124-17 0,141 0-16,0 0 0,18 0 15,0 18-15,-53-18 16,88 0-16,-35 0 16,35 0-16</inkml:trace>
  <inkml:trace contextRef="#ctx0" brushRef="#br3" timeOffset="148686.131">6156 10283 0,'-18'-17'0,"18"-1"15,0 1-15,0-1 16,18 18 15,0 35-15,-18-17-16,17 35 15,-17-36-15,18 36 16,-18-17-16,18 52 16,-18-35-16,0-18 15,0 18-15,0 0 0,0 35 16,0-53 0,17 36-16,-17-36 15,0-17-15,0 52 16,0-52-16,0 0 0,0 35 15,0-36 1,18-17 0,-18 18-16,0-1 15,0 1-15,0 0 16,0-1 0,0 1-1,0 0 1,17-1-1,-17 1 1,18 0 0,-18-1-16,0 1 15,18-18-15,-18 17 16,17-17-16,1 0 31,0 0-31,-18 18 16,17-18-1,1 18 17,0-18-17,-18 17 1,17-17 0,1 18-1,-1-18-15,1 18 16,0-18-1,17 0-15,-17 0 16,17 0-16,-17 0 0,-1 0 16,19 17-16,-19-17 15,36 0-15,-35 0 16,35 0 0,0 0-16,-36 0 15,36 0-15,-35 0 16,35 0-16,-36 0 15,1 0-15,17 0 0,0 0 16,1 18 0,-19-18-16,19 0 15,-19 0-15,19 0 16,-19 0-16,19 18 16,-1-18-16,0 0 15,0 0-15,-17 0 16,35 0-16,-18 0 15,-17 0-15,17 17 0,-17-17 16,35 0-16,-36 0 16,19 18-16,-1-18 0,0 0 15,36 0-15,-36 0 16,36 0 0,-19 0-16,19 0 15,-18 0-15,35 0 16,-35 0-16,-18 0 0,18 0 15,53 0-15,-71 0 16,71 0 0,-35 0-16,35 0 15,-36-18-15,54 18 16,-72-17-16,54 17 16,-53 0-16,53-18 15,-53 18-15,35-18 16,-35 18-16,35-17 15,-70 17-15,35 0 16,-18 0-16,-17 0 16,-18-18 31,-18 18-32,18-18-15,0 1 16,0-19-1,0 19-15,0-18 16,0-1-16,0 19 16,0-1-16,18-35 15,-18 18-15,0-36 16,0 36-16,0-53 16,0 35-16,0-35 15,0 35-15,0-35 16,0 35-16,0-18 15,0 36-15,0-36 16,0 54-16,-18-19 16,18 19-16,0-19 15,-18 19-15,18-1 16,-17 0 0,-1-17-16,1 18 15,17-1 1,-18 18-16,0 0 15,18-18 1,-17 18-16,-1 0 16,0 0-1,1 0-15,-1 0 16,0 0-16,-17 0 16,18 0-16,-36-17 15,35 17 1,-17-18-16,-1 18 0,1 0 15,-53 0-15,35-18 16,0 18-16,-17 0 0,-1 0 16,18-17-16,-17 17 0,-89 0 15,88 0 1,-88 0-16,89 0 16,-18 0-16,0 0 0,-1 0 15,-105 17-15,106-17 16,-106 18-16,106-18 15,-106 18 1,106-1-16,-124 1 16,124 0-16,-124-1 15,124 1-15,-88-1 16,105-17-16,-35 18 16,71-18-16,0 0 15,-1 0-15,1 0 16</inkml:trace>
  <inkml:trace contextRef="#ctx0" brushRef="#br3" timeOffset="153401.3052">6209 13194 0,'0'-18'16,"0"1"-1,0 34 17,0 1-17,0 0-15,0 34 16,0-16-16,0 52 15,-18-53-15,1 18 16,17 0-16,-18 0 0,18 18 16,-18-19-16,18 1 0,0 53 15,0-71-15,0 54 16,18-54-16,-18 18 16,18-36-16,-1 36 15,-17-35-15,18 0 16,-18-1-16,0 1 0,18 0 15,-18-1 1,17-17-16,-17 18 16,18-18 31,-1 0-32,1 18 1,0-18-1,-1 0-15,1 0 16,0 0-16,17 0 0,0 0 16,0 0-16,18 17 15,-35-17-15,17 0 16,1 18-16,-1-18 0,0 0 16,0 17-16,36-17 15,-36 18-15,18-18 0,-18 0 16,54 0-1,16 0-15,-69 18 0,70-18 16,-53 17 0,35-17-16,-35 0 15,52 18-15,-52-18 16,71 0-16,-71 0 16,53-18-16,-53 18 15,-1 0-15,1 0 16,0 0-16,53-17 15,-53 17-15,53-18 16,-53 0-16,35 1 16,-35-1-16,53 1 15,-53 17-15,35-18 16,-53 0-16,71 18 16,-71 0-16,53 0 15,-52-17-15,17 17 16,-18 0-16,0 0 15,0 0-15,18 0 0,18 17 16,-36-17-16,0 0 16,18 0-16,-35 0 0,17 0 15,36 18-15,-36-18 16,0 18-16,1-18 0,17 0 16,17 0-1,-17 17-15,35-17 16,-35 0-16,53 0 15,-53 0-15,53 0 16,-71 0-16,71 0 16,-53 0-16,0 0 15,0 0-15,52 0 16,-52 18-16,0-18 16,0 0-16,0 0 0,53 0 15,-53 0-15,0 0 0,0 17 16,53-17-16,-1 18 15,-52-18 1,53 18-16,-53-18 16,71 17-16,-72-17 15,19 0-15,-18 0 0,88 18 16,-70-18-16,52 0 16,-52 0-1,52 18-15,-70-18 16,18 17-16,-1-17 15,-17 18-15,18-18 0,70 0 16,-71 0-16,89 0 16,-71 0-16,159 0 15,-159 0 1,1 0-16,69-18 16,-70 18-16,-17 0 0,0 0 15,70 0-15,-71 0 16,36 0-1,-53 0-15,53 0 16,-53 0-16,17 0 16,-34 0-16,16 0 15,-34 0-15,0-17 16,-1 17-16,1 0 16,-18-18-1,0 0-15,0 1 16,0-1-16,0-35 15,0 36-15,-18-54 16,18 18-16,0 18 16,0-18-16,0 0 0,0-71 15,0 54-15,0-54 16,0 89-16,-17-71 16,17 53-16,0 18 15,-18 0-15,18-18 0,0 18 16,-18 17-16,18-17 15,-17-18-15,17 35 16,-18-17-16,18 17 16,-35 1-16,17 17 15,-17 0-15,17-18 16,-35 18 0,18-18-16,-35 18 15,34 0-15,-52-17 16,35 17-16,-53-18 15,36 18-15,-71 0 16,70 0-16,-70-18 16,53 18-16,-71 0 15,71-17-15,-88 17 16,87 0-16,-87-18 16,88 18-16,-106 0 15,88 0 1,-88-17-16,106 17 15,-106 0-15,105 0 16,-105-18-16,106 18 16,-106 0-16,106-18 15,-106 18 1,88 0-16,18 0 0,-18 0 16,18 0-16,-106 0 15,88 0-15,18 0 0,0 0 16,-1-17-16,-87 17 15,0 0 1,70 0-16,18 0 0,-89 17 16,89-17-16,0 18 15,-18-18-15,18 18 0,-106-1 16,106-17-16,-106 35 16,105-17-16,-87 0 15,88-1-15,0-17 16,-71 36-1,88-36-15,-17 17 0,18-17 16,-1 18-16,0-18 0,1 0 16,-54 18-16,72-18 15,-72 17 1,54-17-16,-36 0 16,35 0-16,-35 0 15,36 0-15,-54 0 16,54 0-16,17-17 15,-18 17-15,18 0 0,-70 0 16,70 0-16,-53-18 16,53 18-16,-35 0 15,53-18-15,17 18 16,-17 0-16</inkml:trace>
  <inkml:trace contextRef="#ctx0" brushRef="#br4" timeOffset="171835.8511">7073 9560 0,'-17'0'15,"17"-17"1,-18 17 0,0 0-1,18 17-15,-17 36 16,17-18 0,0 36-16,0-53 0,17 35 15,1-36 1,17-17-16,-17 0 15,-1-17-15,19-19 16,-19 19-16,-17-19 16,0 19-16,0-19 0,0 19 15,-17-1-15,-19-17 16,19 17-16,-18 1 16,17 17-16,18 17 15,0 1 1,18-18-1,-1 18-15</inkml:trace>
  <inkml:trace contextRef="#ctx0" brushRef="#br4" timeOffset="171994.8916">7267 9648 0,'0'18'15,"18"-18"1,-18 18 0</inkml:trace>
  <inkml:trace contextRef="#ctx0" brushRef="#br4" timeOffset="172347.8731">7444 9525 0,'0'-18'0,"-18"18"15,0 18-15,18 17 16,0-17-16,0 17 16,0-17-1,18 17-15,0-35 16,35-18-16,-36 1 15,18-18 1,-35 17-16,18 0 0,-18-17 16,0 17-16,0-17 15,-18 17-15,18 36 16,0 35 0,0-18-16,0 1 15,18 16-15,0-16 0,-1 17 16,-17-18-16,18 0 0,0 18 15,-1-18-15,-17-17 16</inkml:trace>
  <inkml:trace contextRef="#ctx0" brushRef="#br4" timeOffset="173697.7862">8819 9560 0,'-17'-17'0,"-1"17"15,18 17-15,-17 1 16,17 17-16,0-17 16,0 52-1,17-52-15,18 17 16,-17-17-16,17-18 0,18-18 15,-17 1-15,16-36 16,-52 17-16,18-16 16,-36 16-16,1 1 15,-1 17-15,1 1 16,-19-1-16,19 18 16,-19 18-16,36-1 15,18 1-15,0 0 0,-1-18 16</inkml:trace>
  <inkml:trace contextRef="#ctx0" brushRef="#br4" timeOffset="173827.6542">9172 9613 0</inkml:trace>
  <inkml:trace contextRef="#ctx0" brushRef="#br4" timeOffset="174220.9851">9402 9525 0,'-18'0'16,"0"0"0,1 18-1,17-1 1,0 1-16,0 0 0,17-1 16,-17 1-16,36-18 15,-19 0 1,1 0-16,-18-18 0,17-17 15,-17 17-15,18-17 16,-18 17-16,0 1 16,0-1-1,0 36 1,0 17-16,0 0 16,0 18-16,18-35 15,-1 35-15,1-36 16,17 19-1,-17-36-15,17 0 16</inkml:trace>
  <inkml:trace contextRef="#ctx0" brushRef="#br4" timeOffset="174572.1728">9719 9454 0,'-18'0'15,"1"18"1,-1 35-16,18-35 16,0 17-16,18 0 15,-1-35 1,19 0-16,-19 0 16,1-35-16,0 17 15,-18-17-15,0 0 16,0-1-1,-18 36-15,0 0 16,18 36 0,0-1-16,0-17 15,18 52-15,-18-52 16,35 35-16,-35-36 16,18 1-16,0 0 15,-1-1-15,1-17 16</inkml:trace>
  <inkml:trace contextRef="#ctx0" brushRef="#br4" timeOffset="174934.4533">10019 9543 0,'0'17'31,"-18"36"-31,18-35 16,0-1-16,36 1 16,-19-18-1,1-18-15,-1 1 16,-17-18 0,0 17-16,0-17 0,0 17 15,18 0-15,-18 1 16,0-1-16,0 36 15,0 52 1,0-17-16,0 35 16,0-52-1,35 17-15,-17-18 16,17 0-16,-35-17 16,0-1-1</inkml:trace>
  <inkml:trace contextRef="#ctx0" brushRef="#br4" timeOffset="175440.356">11359 9349 0,'0'70'15,"18"-35"-15,-18 1 0,0 34 16,18-17-16,-18-35 16,17 35-16,-17-36 15,18 1-15</inkml:trace>
  <inkml:trace contextRef="#ctx0" brushRef="#br4" timeOffset="175702.6939">11659 9525 0,'-17'53'15,"34"-106"-15,-34 124 0,17-36 0,17 0 16,1-17-16,17-1 15,1-17-15,16-17 16,-34-1 0,17-17-16,-35 17 15,0-35-15,-17 36 16,-36-1-16,35 0 16,-35 1-16,36 17 15,-19 0 1</inkml:trace>
  <inkml:trace contextRef="#ctx0" brushRef="#br4" timeOffset="175879.589">11906 9349 0,'0'0'15,"36"-18"-15,-19 0 0,1 1 16,-1-1-16,1 18 16,17-18-16,-17 18 15</inkml:trace>
  <inkml:trace contextRef="#ctx0" brushRef="#br4" timeOffset="176290.6479">12206 9172 0,'0'0'15,"-35"0"-15,17 0 0,1 0 16,17 18 15,52 17-31,-34-17 16,17-1-16,-17 19 0,53 17 15,-54-36-15,19 19 16,-19-19 0,-17 1-16,0-1 15,-35-17-15,0 0 16,-18 0-16,35 0 16,-17-17-1,35-1-15,17-17 16,1 17-16,35-17 15,-35 17-15,35-35 16,-36 36-16,1-18 16,-36 17-16,-70-17 15,53 35-15,-18 0 0,-53 17 16,53 1 0,18 0-16</inkml:trace>
  <inkml:trace contextRef="#ctx0" brushRef="#br0" timeOffset="191501.3871">3563 5080 0,'-18'0'16,"36"0"0,0 18-1,17-18-15,0 0 16,53 17-16,-17-17 16,52 0-1,-70 0-15,89-17 0,-72-1 16,54 0-1,-89 1-15,0 17 0,-17-18 16,-1 18-16,1-18 16,-36 1-16</inkml:trace>
  <inkml:trace contextRef="#ctx0" brushRef="#br0" timeOffset="191768.2418">4198 4815 0,'0'0'16,"18"0"-16,-1 18 16,19-18-16,52 18 15,-35-1-15,53 1 16,-71 0-16,18 17 16,-18-17-16,0 17 0,18 0 15,-35-17 1,-18 17-16,0-17 15,-53 35-15,18-36 16,-54 18-16,37 1 16,-1-19-16,17 1 15,19 0-15,-1-1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33:52.4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3581 0,'0'0'0,"18"-18"0,-18-35 16,-18 18-16,-17-18 16,-1 35-16,1-17 15,-53 17-15,-18 18 16,53 36-16,18-1 15,0 18-15,-18 88 16,53-53-16,0 0 0,53 89 16,-18-107-1,71 19-15,-53-54 16,70 18-16,-70-53 16,18 0-16,-54 0 15,1-36-15,-18 19 16,-18-36-1,-17 18-15,17 17 16,1 0-16,-1 1 0,0-19 16,1 36-16,17-17 15,17 17-15,1-18 0,0 18 16,52-18-16,-34 18 16,34-17-16,-52-1 15,17 18-15,-17-17 0,-1 17 16,-34 17-1,17 1 1,-18-1-16,18 1 0,-18 17 16,18 1-16,0-19 15,18 19-15,0-19 16,17 19-16,-17-36 16</inkml:trace>
  <inkml:trace contextRef="#ctx0" brushRef="#br0" timeOffset="171.1064">3228 4022 0,'0'0'0,"0"53"0,18-36 15,-18 19-15,17-19 16,1-17-16,-1 0 15</inkml:trace>
  <inkml:trace contextRef="#ctx0" brushRef="#br0" timeOffset="292.7344">3210 3634 0,'-17'-36'0,"17"19"15</inkml:trace>
  <inkml:trace contextRef="#ctx0" brushRef="#br0" timeOffset="866.5868">3440 4128 0,'0'0'15,"17"35"-15,1-18 0,0-17 16,-1-17 0,1-1-16,-18 1 15,17-19-15,-17-17 16,0 18-16,-17-18 16,-1 35-16,36 36 31,-18 0-31,53 17 15,-36-35-15,19 18 16,-1-18-16,0 0 0,0 0 16,18 0-16,-35 0 15,0-18-15,-18 0 16,0 1-16,-18-1 16,0 0-16,1 1 0,-36-1 15,35 36-15,1-1 16,-1 1-16,36 35 15,-18-35-15,35-1 16,0 1 0,18-18-16,-18 0 15,18 0-15,-53-18 16,18 1-16,-18-1 16,-18 0-1,18 1-15,18 17 31,17 17-31,0 1 16,1 17 0,-19-35-16,1 0 0,17 18 15,-17-18-15,-18 18 16</inkml:trace>
  <inkml:trace contextRef="#ctx0" brushRef="#br0" timeOffset="1395.197">5644 3792 0,'0'0'15,"0"-35"-15,-17 17 16,-1 1-16,1 17 16,17 17-1,17 19 1,1-1-16,17 36 15,0-54-15,-17 18 16,17 1-16,-17-1 16,0-17-16,-18-1 15,-18 1-15,-35 0 16,18-1-16,-53 1 16,52-18-16,-17 18 15</inkml:trace>
  <inkml:trace contextRef="#ctx0" brushRef="#br0" timeOffset="1645.8095">5944 3898 0,'0'0'0,"0"35"0,-17-17 0,-1 17 15,0 1-15,18-19 16,18 19-16,0-19 15,52-17 1,-34-17-16,-1-1 0,18-35 16,-36 18-16,-17-1 15,0 19-15,0-18 0,-35-1 16,17 19-16,-34-19 16,16 36-16,1 0 15</inkml:trace>
  <inkml:trace contextRef="#ctx0" brushRef="#br0" timeOffset="2236.6554">6315 4039 0,'0'0'16,"0"18"-16,-18-36 15,18 1 1,0-19-16,0-17 15,0 36-15,0-36 16,0 35-16,0 36 31,18-18-31,-1 35 16,-17-17-16,0-1 0,18-17 16,0 18-16,-1-18 15,-17-18-15,18 18 16,0-35-16,-1 18 15,-17-1 1,18 0-16,-1 1 16,1 17-16,0 0 15,-1 17 1,-17 1-16,36 0 16,-19-1-16,1-17 15,17 0-15,-17 0 16,0 0-16,-1 0 0,18-17 15,-17-1-15,17-17 16,-35 17 0,0 0-16,0 1 0,0-1 15,-17 0-15,-1 18 16,-35 0-16,36 18 16,-19 35-16,36-18 15,18 18 1,17 0-16,18-35 0,18-18 15,-36 0 1,35 0-16,-34 0 16,-1-18-16,-35 0 15</inkml:trace>
  <inkml:trace contextRef="#ctx0" brushRef="#br0" timeOffset="3496.2124">8061 3687 0,'0'17'16,"0"18"-1,18 1-15,-18 17 0,35 52 16,0-34 0,-17-18-1,17-18 1,-17-52-16,-1-19 16</inkml:trace>
  <inkml:trace contextRef="#ctx0" brushRef="#br0" timeOffset="3597.4529">8008 3457 0,'0'0'0,"0"-17"15,18-1-15</inkml:trace>
  <inkml:trace contextRef="#ctx0" brushRef="#br0" timeOffset="3842.2965">8308 3969 0,'0'-18'15,"0"36"-15,18-71 0,-18 35 16,17-17-16,-17 0 16,0-1-16,0 1 0,18-18 15,-1 36-15,-17 34 16,18 18-1,0 18-15,-1-17 16,1-1-16,0 18 16,-1-36-16,1 1 0,0 0 15</inkml:trace>
  <inkml:trace contextRef="#ctx0" brushRef="#br0" timeOffset="4020.0748">8555 3687 0,'35'0'16,"-70"0"-16,105 0 0,-52-18 15,53 18-15,-54-18 16,54 1-16,-54-1 16,19 0-16,-19 1 15,-17-1-15</inkml:trace>
  <inkml:trace contextRef="#ctx0" brushRef="#br0" timeOffset="4179.5131">8661 3369 0,'0'0'0,"17"53"16,-17 18-16,18-1 0,0 54 15,-18-54-15,17-17 16,1-18-16,0 1 0,-1-1 15,1-18-15,-1 1 0</inkml:trace>
  <inkml:trace contextRef="#ctx0" brushRef="#br0" timeOffset="4576.0586">8872 3898 0,'0'0'0,"18"0"16,17 0-1,-35-17-15,36 17 16,-36-18-16,17 0 0,1 1 16,-36 17-16,1-18 15,-1 18-15,0 0 16,1 0-16,17 18 16,0-1-16,17 1 15,1 0 1,17 17-16,-17-18 15,-1-17-15,1 18 0,0 0 16,-1-18-16,1 0 0,0 0 16,-1 0-1,1-36-15,-18 19 16,0-36-16,18 18 16,-18-1-16,0 1 0,0 0 15,17 0 1,-17 17-16,18 0 15,0 18-15,-1 0 16,1 0-16</inkml:trace>
  <inkml:trace contextRef="#ctx0" brushRef="#br0" timeOffset="5047.4832">9331 3933 0,'0'0'0,"0"18"16,18-18 0,-18-18-16,0 1 15,0-36-15,0 18 16,0-1-16,0 19 0,0-19 16,0 19-16,17-1 15,-17 1-15,18 17 0,0 0 16,-1 52-1,-17-34-15,18 35 16,-18-35-16,17-1 16,1 1-1,-18-36 1,0 1 0,0-1-16,18 0 15,-1-17-15,-17 17 16,36 18-16,-36-17 15,17 17-15,-17 17 16,18 19-16,-18-19 16,18 19-1,-1-19-15,1 19 16,-1-19-16,1-17 16,0 0-1,-1 0-15,1 0 16,-18-17-16,18-1 15</inkml:trace>
  <inkml:trace contextRef="#ctx0" brushRef="#br0" timeOffset="5793.9506">9719 3828 0,'18'-18'0,"-1"18"32,1-18-17,-18 1-15,0-19 16,0 19-16,0-18 15,-18 17-15,1 18 0,-1 0 16,-17 0-16,17 0 16,18 35-1,0-17-15,18 35 16,-1-36-16,36 19 16,-17-19-16,34-17 15,-35 0-15,18 0 16,-17-17-16,-1-1 15,-17 0 1,-18 1-16,-18 17 16,0 0-1,1 17-15,-1 19 16,18-19 0,18 19-1,-1-19-15,36 1 16,-18-18-16,36-18 15,-36 1-15,18-19 16,-35 1-16,-1 0 0,-17-36 16,0 36-1,-17-71-15,-1 71 16,-52-89-16,34 71 16,1 0-16,0 1 15,17 34-15,1 0 0,-19 36 16,36 17-16,0 53 15,0-35-15,53 71 16,-18-71-16,54 35 16,-54-35-16,0-36 15,0 19-15,1-19 0,-19-17 16,1 0 0,-18-17-1,0-1 1,0 36-1,18-1 1,-18 1-16,17 0 16,1-18-16,0 17 15,-18-34 1,-18-19 0,18 19-1,0-19-15,18 19 16,-18-1-16,0 1 15</inkml:trace>
  <inkml:trace contextRef="#ctx0" brushRef="#br0" timeOffset="6306.0806">10619 3792 0,'-18'18'0,"0"17"15,18-17-15,0 0 16,18-18-16,0 17 16,-1-17-16,36-17 15,-35 17-15,-1-18 16,-34 0 0,-1 18-1,36 0 16,-1 0-15,1 18-16,17-18 16,-17 0-16,35 18 15,-35-18-15,-1 0 16,-17-18 0,0 0-1,-17 1-15,-1 17 16,0-18-16,18 0 15,-17 18-15,17-17 16,17 17 0,19-18-1,-1 18-15,0-18 16,0 18-16,1-17 0,-1 17 16,71-35-16,-71 17 15,18-35-15,-35 35 16,-18 1-16,0-1 0,-18 0 15,-35-17-15</inkml:trace>
  <inkml:trace contextRef="#ctx0" brushRef="#br0" timeOffset="6511.4192">11042 3457 0,'0'0'15,"0"18"-15,0 17 0,0 0 0,18 54 16,-18-54 0,35 71-16,-17-71 15,-1 18 1,1-35-16,-1-1 0,1-17 16,0 0-16</inkml:trace>
  <inkml:trace contextRef="#ctx0" brushRef="#br0" timeOffset="6727.8582">11201 3828 0,'17'0'0,"1"0"16,0 17-1,17-17 1,-17 0-16,17 0 16,0-17-16,0-1 15,-17 0-15,-18 1 16,0 34-1,-18 1 1,18 0 0,18-18-1,0 0-15</inkml:trace>
  <inkml:trace contextRef="#ctx0" brushRef="#br0" timeOffset="7157.1396">12947 3863 0,'0'0'16,"71"88"-16,-36-70 0,-18-1 16,19-17-16,-19 0 0,1-35 15,0 17-15,-18-52 16,-18 35 0,18-1-16,-18 1 0,18 0 15,0 0-15,0-1 0</inkml:trace>
  <inkml:trace contextRef="#ctx0" brushRef="#br0" timeOffset="7499.813">13476 3722 0,'0'0'15,"-18"17"-15,1 19 0,-18-1 16,17 0-16,18 18 15,18-53-15,17 18 16,-18-18-16,1 0 16,0 0-16,-18-18 0,17 1 15,-17-1 1,-17-17-16,-1 17 16,0 18-16,1-18 15,17 36 1,0 0-1,17 17-15,-17-17 16,36-1-16,-19-17 0,19 18 16,-19-18-16,19 0 0,-1-18 15,-17 18-15,-1-35 16,-17 17-16,0-35 16</inkml:trace>
  <inkml:trace contextRef="#ctx0" brushRef="#br0" timeOffset="7699.6847">13635 3087 0,'0'0'16,"18"106"-16,-1-36 0,1 18 16,-1 54-1,1-54-15,0-18 0,-1 1 16,1-18-16,35 35 15,-35-53-15,17 0 16,-35-17-16,17-36 16,-17 1-16</inkml:trace>
  <inkml:trace contextRef="#ctx0" brushRef="#br0" timeOffset="7995.8342">13864 3651 0,'0'18'16,"35"35"-16,-35-18 15,18 0-15,17-17 0,-17 0 16,0-1-16,35 19 16,-36-36-16,1 0 15,-1 0-15,-17-18 16,0 0-16,-17 1 16,-1-19-1,18 19-15,0-1 16,18 36-1,-1-1 1,-17 1-16,18-18 16,0 18-16,-1-1 15,19-17 1,-19 0-16</inkml:trace>
  <inkml:trace contextRef="#ctx0" brushRef="#br0" timeOffset="8651.4141">14305 3739 0,'18'0'31,"-1"0"-16,1 0 1,0-17-16,-1-1 16,-17 1-16,0-1 15,-17 0-15,-19 1 16,19 17 0,-1 17-16,1-17 0,-1 18 15,-17 35-15,35-36 16,0 36-16,17-17 15,1-19-15,17 36 16,0-35-16,18-1 16,-17-17-16,-19 0 15,19-17-15,-19 17 16,1-18-16,-18 1 16,0-1-1,17 18 48,1-18-48,0 1 1,-1-1-16,19 18 16,-19-18-16,19 18 15,-1 0-15,0 18 16,-17 0-16,-1-18 15,1 17-15,-18 1 0,0 17 16,-18-17 0,1 17-16,-19-35 15,-16 0-15,16 0 16,-17 0-16,36-18 16,-36 1-1,35-1-15,-17 18 0,17 0 16</inkml:trace>
  <inkml:trace contextRef="#ctx0" brushRef="#br0" timeOffset="9044.024">15981 3598 0,'17'18'0,"-34"-36"0,34 71 15,1-17-15,-18 16 16,0-34-16,18-18 0,-1 18 16,1-18-1,-18-18 1,0-17-16,0 17 0</inkml:trace>
  <inkml:trace contextRef="#ctx0" brushRef="#br0" timeOffset="9125.6379">15981 3298 0,'17'0'16</inkml:trace>
  <inkml:trace contextRef="#ctx0" brushRef="#br0" timeOffset="9347.8614">16175 3757 0,'0'18'15,"0"-36"1,0-17 0,18 17-16,-1-17 0,1 0 15,-1 35-15,36-18 16,-35 18-16,17 35 15,-17 1 1,0-1-16,-1 0 16,1-17-16,-18-1 15</inkml:trace>
  <inkml:trace contextRef="#ctx0" brushRef="#br0" timeOffset="10071.2722">17798 3669 0,'-18'-18'15,"36"36"-15,-36-53 0,18 17 16,0-17-16,0-1 16,0 1-16,0 0 0,0-18 15,18 0-15,-18 18 0,0-71 16,17 71-16,-17-1 16,0 19-16,0-1 0,0 0 15,18 18 1,-18 71-1,18-18-15,-18 88 16,17-70-16,-17 52 16,18-70-16,-18-18 15,0 1-15,17-19 0,-17 1 16,0-36 15,-17-35-31,17 18 16,0 0-16,0-18 15,0 0-15,0 0 0,0-71 16,0 72-16,0-37 16,17 54-16,-17 0 15,0 17-15,18 1 16,0 34 0,-1 18-16,1-17 15,0 0-15,-1 17 16,1-17-16,-18-1 15,18-17-15,-18 18 16</inkml:trace>
  <inkml:trace contextRef="#ctx0" brushRef="#br0" timeOffset="10676.4449">17903 3104 0,'0'0'0,"0"18"16,18 0 0,-18 17-1,35 53-15,-17-53 16,0 18-16,17 0 0,-17-17 16,17 17-16,18 35 15,-36-53-15,1-17 0,0 17 16,-1-35-1,1-18 1,-18-35-16,0 18 16,0 0-16,0-71 15,0 53-15,-18 0 16,18 18-16,-17-18 0,17 0 16,0 18-16,-18-18 15,18 35-15,0 1 16,0 34-1</inkml:trace>
  <inkml:trace contextRef="#ctx0" brushRef="#br0" timeOffset="11204.3874">18521 3687 0,'0'0'15,"0"17"-15,0-34 16,0-36-1,0 35-15,-18-70 16,18 0 0,-17 52-16,17-17 15,0 0-15,0-17 16,0 35-16,0 17 16,0 0-16,17 18 0,1 18 15,17 0-15,0 87 16,-17-52-1,35 53-15,-18-53 16,18 35 0,0-35-16,-18-53 0,18 0 15,-35-17-15,17-36 16,-35 17 0,0-52-16,0 53 15,-17-71-15,-1 53 16,0 0-16,-35-70 15,36 70-15,-19-18 16,36 54-16,-35-1 16</inkml:trace>
  <inkml:trace contextRef="#ctx0" brushRef="#br0" timeOffset="13239.3036">21220 3281 0,'-18'0'0,"36"0"0,-18 0 15,17-18 1,1 18-16,35 0 0,35 0 16,-53 0-1,1 18-15,-36-1 16,0 19-16,-36 17 16,1 0-16,-18 17 15,35-17-15,-17 0 16,35-18-16,35 18 15,-17-18-15,53 1 16,-36-36-16,35 17 16,-52-17-16,17-17 15,-35-1 1</inkml:trace>
  <inkml:trace contextRef="#ctx0" brushRef="#br0" timeOffset="13401.8223">21184 3616 0,'0'0'0,"18"-18"15,17 1-15,1-1 16,52 0-16,-53 1 16,18-1-16,17 18 15,-34 0-15,-1 0 16</inkml:trace>
  <inkml:trace contextRef="#ctx0" brushRef="#br0" timeOffset="13801.6444">21731 2699 0,'0'-18'16,"-18"18"-16,1 35 16,17 1-16,-18-1 15,18 0-15,0 1 0,0 34 16,18-35 0,17 36-16,-17-36 15,17 0-15,-17-17 16,17 17-16,-17-35 15,-18-17-15</inkml:trace>
  <inkml:trace contextRef="#ctx0" brushRef="#br0" timeOffset="13968.3574">21978 2946 0,'0'0'0,"0"35"0,0-17 15,0-1-15,18 1 0,-1 0 16,-17-1-16,36 1 16,-19-18-1</inkml:trace>
  <inkml:trace contextRef="#ctx0" brushRef="#br0" timeOffset="17488.8282">22172 2699 0,'18'17'16,"88"36"-1,-71-35 1,35 35-1,-17 17-15,-53-34 16,18 34-16,-18-52 0,-18 17 16,-17 0-16,17-17 15,-35 17-15,36-35 16,-1 0-16</inkml:trace>
  <inkml:trace contextRef="#ctx0" brushRef="#br0" timeOffset="18050.7367">23178 3651 0,'-18'18'16,"-17"0"-1,17-1-15,0 1 0,1 17 16,-1-35-1,18 18-15</inkml:trace>
  <inkml:trace contextRef="#ctx0" brushRef="#br0" timeOffset="18217.0438">23654 3651 0,'17'0'16,"1"-17"0,0 17-1</inkml:trace>
  <inkml:trace contextRef="#ctx0" brushRef="#br0" timeOffset="18344.3914">24024 3616 0,'18'0'31</inkml:trace>
  <inkml:trace contextRef="#ctx0" brushRef="#br0" timeOffset="18495.0376">24271 3598 0,'18'-17'31,"-1"17"-31,1 0 16,-18-18-16,18 18 16</inkml:trace>
  <inkml:trace contextRef="#ctx0" brushRef="#br0" timeOffset="18674.7635">24783 3563 0,'0'35'16,"0"-17"-16,0 0 0,-18-1 15,0 1-15,1 17 16,-19-17-16,-16 17 0,16-17 0,19-1 15</inkml:trace>
  <inkml:trace contextRef="#ctx0" brushRef="#br0" timeOffset="19195.792">25382 3298 0,'0'0'0,"0"-17"15,53-1 1,-17 18-16,52-35 15,-35 35-15,35 0 16,-53 0-16,0 53 16,-35-36-1,-35 54-15,0-36 16,-18 18-16,53-17 16,-18 16-16,18-34 15,36 17-15,-19-17 16,54 0-1,-18-18-15,17 17 16,-52-17-16,0 0 0</inkml:trace>
  <inkml:trace contextRef="#ctx0" brushRef="#br0" timeOffset="19334.9688">25506 3510 0,'70'-17'0,"-140"34"15,193-52-15,1 17 0,-71 1 16,88-1 0,-106 0-16,0 1 0</inkml:trace>
  <inkml:trace contextRef="#ctx0" brushRef="#br0" timeOffset="19596.5111">26106 2628 0,'-18'0'16,"36"0"-16,-54 18 0,36 17 15,0 18-15,0 0 16,0-18-16,18 1 15,0 16-15,34 19 16,-34-53-16,35 17 16,-35-17-16,-1-18 15,1 0-15,-18-18 0</inkml:trace>
  <inkml:trace contextRef="#ctx0" brushRef="#br0" timeOffset="20019.8368">26370 2910 0,'0'36'15,"0"-72"-15,0 89 0,0-70 32,0-1-32,0-17 15,0 17-15,18 1 16,-18-1-16,0 0 0,17 1 15,1 17 1,-18 35 0,18-35-16,-18 18 0,0-1 15,17 1-15,-17-1 16,18-17 0,-18-17-1,18-1 1,-1 1-16,1 17 0,17-18 15,-17 18 1,-1 18-16,1-1 16,-18 1-1,0-1-15,18 1 16,-18 0-16,17-18 16,-17-18-1</inkml:trace>
  <inkml:trace contextRef="#ctx0" brushRef="#br0" timeOffset="20208.5565">26741 2540 0,'52'35'15,"-104"-70"-15,140 88 0,-53-18 0,36 18 16,-36-18-16,0-17 15,0 53-15,-35-36 16,-35 71-16,0-71 16,0 18-1</inkml:trace>
  <inkml:trace contextRef="#ctx0" brushRef="#br0" timeOffset="22171.7521">21237 4110 0,'-17'0'16,"17"35"0,17-35-16,-17 18 15,36 17-15,-36-17 16,52 17-16,-34-17 15,17-18-15,18 17 0,-17-17 16,69 18-16,-34-18 16,70-18-1,-70 1-15,87-19 16,-69 19-16,122-19 16,-87 19-16,123-1 15,-106 1-15,0 17 16,-18 0-16,142-18 15,-142 18-15,124 0 16,-141 0-16,0 0 0,-18 0 16,71 0-16,-89 18 15,-17-1-15,36 18 16,-54-17-16,0 0 0,-17-1 16,17 19-1,-17-19-15,-1 19 16,1-36 31,0 0-32,-1-18 1,1 0-16,17 18 16,-17-17-16,17-1 0,53 18 15,-35-18-15,71 18 16,-54 0-16,89 0 15,-71 0-15,0 18 16,18-18-16,-18 0 0,36 0 16,-18 0-16,123 0 15,-123-18-15,-18 1 0,18-1 16,35-35 0,-106 36-16,36-19 15,-71 19-15,17-19 16,-34 36-16,-36 0 15</inkml:trace>
  <inkml:trace contextRef="#ctx0" brushRef="#br0" timeOffset="22821.2222">24712 4710 0,'0'17'31,"18"19"-15,-18-1-16,53 53 15,-36-53 1,19 18-16,52 35 16,-35-35-16,105 35 15,-69-52-15,122 34 16,-105-34-16,35-19 16,124 36-16,-142-35 15,124-1-15,-159-17 0,1 0 16,-19 0-16,18-17 15,-70 17-15,-36 0 16</inkml:trace>
  <inkml:trace contextRef="#ctx0" brushRef="#br0" timeOffset="24166.9351">27446 5168 0,'18'0'15,"17"0"1,-17 0 0,35 18-16,-18-18 0,18 0 15,-18 17-15,0-17 0,18 36 16,-53-19-16,0 19 15,-17-1-15,-19 18 16,1 0 0,0 17-16,17-34 0,18 17 15,0-18-15,18 0 16,35 18-16,-18-18 16,53 1-16,-53-36 15,1 17 1,-19-17-16,-17-17 15</inkml:trace>
  <inkml:trace contextRef="#ctx0" brushRef="#br0" timeOffset="24323.6144">27499 5592 0,'71'-18'0,"-142"36"0,195-54 16,-89 36-16,18-35 15,-18 35-15,0-18 16,-17 1-16,0-1 16</inkml:trace>
  <inkml:trace contextRef="#ctx0" brushRef="#br0" timeOffset="24775.2268">28011 4674 0,'0'0'0,"17"0"16,18 0 0,-17 0-16,17 0 15,1 0-15,-19-17 16,1 17-16,0 0 0,-1 0 16,-34 0-1</inkml:trace>
  <inkml:trace contextRef="#ctx0" brushRef="#br0" timeOffset="25274.4282">28028 4692 0,'18'0'47,"-18"18"-32,17-18 17,-17 17-17,0 1 1,0 0-1,18-1-15,-18 18 16,0-17-16,0 35 16,0-35-1,0 17-15,-18 0 16,18 0-16,0-17 16,0 17-16,0-17 15,0 0 1,18-18-1,0 0-15,17 17 16,-17-17 0,17 0-16,0 0 15,-17 18-15,17-18 16,-17 0-16,-1 0 16,-34 0-1,17-18 1</inkml:trace>
  <inkml:trace contextRef="#ctx0" brushRef="#br0" timeOffset="26981.5391">28487 5098 0,'17'-18'47,"1"0"-32,-18-17-15,18 17 0,-1-34 16,-17 16-16,0 1 16,0 0-16,18-1 0,-18-16 15,0 34-15,-18 0 16,18 1-1,0-1 1,-17 18 0,-1 18-1,0-1-15,1 36 16,17-35 0,0 17-16,0-17 15,0 17-15,35 18 0,-17-35 16,35 34-16,-36-52 15,19 36-15,-19-36 16,-34 0 15</inkml:trace>
  <inkml:trace contextRef="#ctx0" brushRef="#br0" timeOffset="27427.3402">28681 4657 0,'17'0'31,"19"0"-15,-19 0-16,1 0 15,0 0-15,-1 0 16,1 0-16,0 0 0,-1 0 16,-17 17-1,18 1 1,-18 0-16,0-1 16,18 1-16,-1 35 0,-17-36 15,18 19-15,-1-19 16,1 19-16,-18-19 0,18 19 15,-1-1-15,-17-18 16,0 1-16,0 0 0,0-1 16,0 1-16,-17 0 15,-1-1 1,0-17 0,1 0-16,-18-17 15,17 17 1,-17 0-16,17 17 15</inkml:trace>
  <inkml:trace contextRef="#ctx0" brushRef="#br0" timeOffset="28239.2364">29457 4657 0,'0'-18'0,"18"-17"0,-36 35 31,18 17-15,0 1-16,-35 53 15,35-36-15,0 35 16,0-17-16,0-17 15,0-1-15,17 0 0,-17 0 16,18-17-16,17 35 16,-17-35-16,17 17 15,-17-35-15,-1 0 16</inkml:trace>
  <inkml:trace contextRef="#ctx0" brushRef="#br0" timeOffset="28488.3655">29792 4957 0,'0'35'15,"0"-70"-15,18 87 0,-18-34 16,17 0-16,-17-1 16,18-17-16,-18 18 15</inkml:trace>
  <inkml:trace contextRef="#ctx0" brushRef="#br0" timeOffset="28637.8653">29827 4745 0,'0'-18'15,"0"1"1,-17 17 15</inkml:trace>
  <inkml:trace contextRef="#ctx0" brushRef="#br0" timeOffset="28838.5119">29968 4604 0,'36'17'15,"-72"-34"-15,89 52 0,-35-17 0,17 17 16,1 0-16,-1 1 0,-17-1 15,17 0-15,-18 53 16,-17-52-16,0-1 16,-17 18-16,-54 17 15</inkml:trace>
  <inkml:trace contextRef="#ctx0" brushRef="#br0" timeOffset="63763.1249">3457 7250 0,'18'-18'31,"0"-17"-31,-1-1 0,1-34 16,35-54-16,-36 54 15,1-18-15,35-89 16,-35 89-16,17-106 15,0 88-15,0-70 16,-17 88-16,-18-36 16,0 71-16,0-17 15,0 52 1,0 0-16,-18 18 16,18 71-1,0-36-15,0 36 0,0 52 16,0-52-16,36 52 15,-36-87 1,35-1-16,18-18 16,-36-17-16,36-35 15,-17 18-15,-1-72 16,-17 54-16,-1-71 16,-17 71-16,18-71 15,-18 71-15,18-36 16,-18 54-1,0 34-15,0 1 16,0 52-16,0-17 16,17-17-16,1 52 15,-1-53-15,1 0 0,17 18 16,-17-35 0,0-18-16,-1 18 0,1-18 15</inkml:trace>
  <inkml:trace contextRef="#ctx0" brushRef="#br0" timeOffset="63925.4293">4480 5856 0,'0'0'16,"18"0"-16,0-18 0,-1 18 15,18 0 1,-17 0-16,-36 18 15</inkml:trace>
  <inkml:trace contextRef="#ctx0" brushRef="#br0" timeOffset="64035.7878">4516 6085 0,'35'0'15,"-70"0"-15,87-17 0,-34-1 0,17 1 16</inkml:trace>
  <inkml:trace contextRef="#ctx0" brushRef="#br0" timeOffset="64473.9539">5380 5186 0,'0'0'15,"18"17"-15,-18 1 0,0 0 16,0 17-16,0 0 0,0 54 15,0-37-15,17 19 16,18-36-16,1 36 16,-19-54-1,1 19-15</inkml:trace>
  <inkml:trace contextRef="#ctx0" brushRef="#br0" timeOffset="64640.6312">5345 5715 0,'35'0'16,"0"18"-16,0-18 16,54 0-16,-19-18 15,-17 0-15,88 1 16,-88 17-16,35 0 16,-52 0-16,-1 17 15</inkml:trace>
  <inkml:trace contextRef="#ctx0" brushRef="#br0" timeOffset="65075.1632">5521 6121 0,'18'70'16,"-36"-140"-16,36 158 0,-18-70 0,0-1 15,17 1-15,1-36 16,0-35 0,-1 18-16,1-36 15,-1 54-15,-17-18 16,18 17-16,-18 0 16,18 18-16,-1 18 15,-17 35 1,0-36-16,0 19 15,18-19-15,-18 1 16,18-18 0,-1-18-16,1 18 15,17-35-15,0 17 16,-17 18-16,35 0 16,-18 0-16,-17 0 0,35 36 15,-53-19-15,18 36 16,-1-35-1,-17 17-15,0-17 16,0-1-16,18-17 16</inkml:trace>
  <inkml:trace contextRef="#ctx0" brushRef="#br0" timeOffset="65636.8821">7549 5292 0,'18'-36'0,"-36"72"0,1-72 16,-18 36-1,-54 18 1,36 0-16,-17-1 0,-36 19 16,53-19-16,-53 1 15,53 0-15,-35 17 16,35-18-16,18 1 15,17 0-15,36-1 16,17 36-16,1-53 16,34 36-1,-17-19-15,35 1 16,-35-18-16,-18 0 0,1 17 16,-19-17-16,-17 18 15,-53 17 1,36 1-16,-19-19 15,1 19-15,18-19 16,17 1-16,35-1 16,-18 1-16,19-18 15,-19 0-15,19 0 0,-1 0 0,18 0 16,-18 0 0,-17 0-16,-1 0 15</inkml:trace>
  <inkml:trace contextRef="#ctx0" brushRef="#br0" timeOffset="66026.8404">7197 6350 0,'0'0'15,"0"35"-15,17-17 0,-17 0 0,0-1 16,0 1-16,0-1 0,0 1 16,0 0-16</inkml:trace>
  <inkml:trace contextRef="#ctx0" brushRef="#br0" timeOffset="66165.6955">7179 6121 0,'0'0'15,"0"-18"-15</inkml:trace>
  <inkml:trace contextRef="#ctx0" brushRef="#br0" timeOffset="66810.6924">8043 5503 0,'0'-17'15,"53"-1"1,-35 18-16,52-18 16,-17 18-16,-17 0 15,-19 18-15,36 17 16,-35 1-16,-18-19 15,0 1-15,-18 52 16,1-34-16,-54 34 16,53-34-16,1-1 0,-1 18 15,18-18-15,0-17 16,0-1-16,35 19 16,1-36-16,34 0 15,-35 0-15,1 0 16,-1-18-16,-17 18 0,-1-18 15,-34 1-15,-1-1 16</inkml:trace>
  <inkml:trace contextRef="#ctx0" brushRef="#br0" timeOffset="66950.1769">8043 5786 0,'0'0'0,"71"-18"16,-36 0-16,0 1 0,18 17 0,36-36 15,-54 19 1,18 17-16,-36 0 16</inkml:trace>
  <inkml:trace contextRef="#ctx0" brushRef="#br0" timeOffset="67339.0873">8749 4886 0,'-18'18'15,"1"-1"-15,-1-17 0,0 18 16,1 17-16,17 0 16,-18 18-1,18-17-15,0-1 0,0 35 16,18-34-16,17 34 15,-17-34-15,17-1 16,0-17-16,-17-1 16,-1-17-16,1 0 15</inkml:trace>
  <inkml:trace contextRef="#ctx0" brushRef="#br0" timeOffset="68078.386">9066 5115 0,'0'-17'16,"0"34"-1,-17 19 1,17 16 0,0-34-16,0 35 15,0-35-15,0-1 16,17 1-16,1 0 0,0-18 15,-1 0-15,1 0 16,0 0-16,-18-18 16,0 0-16</inkml:trace>
  <inkml:trace contextRef="#ctx0" brushRef="#br0" timeOffset="68223.7619">9084 4957 0,'-18'0'16,"36"0"0,0 0-1</inkml:trace>
  <inkml:trace contextRef="#ctx0" brushRef="#br0" timeOffset="68440.3689">9260 4833 0,'0'0'16,"36"35"-16,-19-17 0,1 17 16,0 1-16,-1-1 0,1 0 15,0 0-15,-1 18 0,1-17 0,-18 16 16,0 19-1,0-36-15,-35 54 16,17-72-16</inkml:trace>
  <inkml:trace contextRef="#ctx0" brushRef="#br0" timeOffset="80837.1098">4357 8132 0,'-35'0'0,"70"0"0,-106 0 16,18 0-16,18 0 0,-18 17 16,-17 1-16,-54 35 15,54-18-15,-54 36 16,71-19-16,0 19 15,36-18-15,17-18 16,0 1-16,17-1 0,71 18 16,-35-36-1,53 1-15,-35-18 16,17-35-16,-53 35 16,18-36-16,-53 19 15,-35-18 1,0-1-16,-1 19 0,-52-19 15,18 19 1,34 17-16,19 0 16,17-18-16,17 0 15</inkml:trace>
  <inkml:trace contextRef="#ctx0" brushRef="#br0" timeOffset="81165.1142">4639 7655 0,'0'0'15,"0"-17"-15,0-1 0,0 36 16,18-18-16,17 35 15,-35 0 1,18-17-16,-18 35 16,0-36-16,0 36 15,-18-35-15,18 0 16,0-1-16,18-17 31,17 18-31,-17-36 16,-1 18-16,1 0 0</inkml:trace>
  <inkml:trace contextRef="#ctx0" brushRef="#br0" timeOffset="81865.5861">5415 8026 0,'18'0'0,"35"17"16,-36-17-16,19 0 16,-19 0-16,1 0 0,0 0 15,17 0-15,-35 18 16,-18-18-16</inkml:trace>
  <inkml:trace contextRef="#ctx0" brushRef="#br0" timeOffset="82005.0127">5380 8290 0,'0'0'15,"70"36"-15,-34-36 0,52 0 16,-53 0-16,-17-18 16,-1 18-16</inkml:trace>
  <inkml:trace contextRef="#ctx0" brushRef="#br0" timeOffset="82437.8406">6615 7567 0,'35'0'16,"-70"0"-16,88 18 16,-53 35-1,0-18-15,17 71 16,-17-53-16,0 53 15,0-54-15,18-16 16</inkml:trace>
  <inkml:trace contextRef="#ctx0" brushRef="#br0" timeOffset="82615.2397">6385 8184 0,'0'0'15,"71"0"-15,-18 0 16,0 0-16,0-17 0,17 17 16,18-18-16,1 1 0,52-19 15,-88 36-15,-1 18 16,-34-18-16</inkml:trace>
  <inkml:trace contextRef="#ctx0" brushRef="#br0" timeOffset="83054.9034">6685 8555 0,'18'70'0,"-36"-140"0,36 176 16,-18-71-16,17 0 15,-17-17-15,0-36 31,18-35-31,-18 18 16,18-35-16,-1 34 16,1-17-16,0 36 15,17-1 1,-17 36-16,-18-1 0,17 36 16,-17-17-16,18-1 15,-18-18-15,17 1 16,1-18-1,0-18 1,-1 1-16,19-36 16,-19 35-16,1 18 15,35-17-15,-36 17 16,1 53-16,-18-36 16,18 54-1,-18-54-15,0 36 16,17-35-16,1-18 15</inkml:trace>
  <inkml:trace contextRef="#ctx0" brushRef="#br0" timeOffset="83632.9475">8855 7691 0,'0'0'16,"35"-18"-16,-17-35 15,-54 35-15,-34 18 16,17 18-16,-71 35 16,36-35-16,-53 52 15,71-35-15,-36 18 16,88-35-16,0 17 15,18-17 1,71 0-16,-18-1 16,88 1-16,-88-18 15,70 0-15,-87 17 16,17 1 0,-53 0-16,-53 17 15,17-17-15,1-1 16,-35 19-16,34-19 15,1 1-15,35-1 16,0 1-16,18 0 0,52 17 16,-17-17-16,0-18 15,53 17 1,-53-17-16,0 36 16,-36-36-16,1 17 0</inkml:trace>
  <inkml:trace contextRef="#ctx0" brushRef="#br0" timeOffset="83861.6096">8749 8819 0,'0'0'16,"0"53"-16,18-35 0,-1 0 15,-17-1-15,18-17 0,-1 18 16</inkml:trace>
  <inkml:trace contextRef="#ctx0" brushRef="#br0" timeOffset="84002.2759">8696 8643 0,'0'-18'15,"18"18"-15,-1-17 0,19-1 16,-19 1 0,18 17-16</inkml:trace>
  <inkml:trace contextRef="#ctx0" brushRef="#br0" timeOffset="85035.5937">9772 7408 0,'-18'18'15,"1"17"-15,-1 1 0,-17 87 16,17-70-16,0 106 16,18-71-16,18 53 15,0-70-15,-1-19 16,36 37 0,-35-54-16,53 0 15,-36-17-15,35-18 16,-52 0-16</inkml:trace>
  <inkml:trace contextRef="#ctx0" brushRef="#br0" timeOffset="85606.7087">10213 7761 0,'0'0'31,"18"-18"-31,34 1 0,-16 17 15,70 17-15,-53 1 16,17 35-16,-35-35 16,1 35-16,-36-18 15,0-17-15,0 17 16,-53 18-16,35-36 16,-52 54-16,52-53 15,0 17-15,18-18 16,0 1-16,18 0 15,0-1-15,17-17 0,18 18 16,-18-18-16,18 0 16,-35 0-16,-1 0 15,-17-18-15,-17 1 16</inkml:trace>
  <inkml:trace contextRef="#ctx0" brushRef="#br0" timeOffset="85736.7087">10336 8079 0,'53'0'16,"-106"0"-16,142 0 0,-36 0 0,-18 0 16,71-18-16,-53 18 15,17 0 1</inkml:trace>
  <inkml:trace contextRef="#ctx0" brushRef="#br0" timeOffset="85942.3252">11007 8220 0,'17'53'16,"-34"-106"-16,34 123 0,1-52 0,0 0 15,-1-36 1</inkml:trace>
  <inkml:trace contextRef="#ctx0" brushRef="#br0" timeOffset="86074.628">10971 7938 0,'18'-18'15,"-36"36"-15,54-54 0,-1 36 16,-17 0 0</inkml:trace>
  <inkml:trace contextRef="#ctx0" brushRef="#br0" timeOffset="86519.8264">11483 8132 0,'35'0'15,"0"0"-15,1-18 16,-1 18-16,18-18 16,-35 1-16,35 17 15,-36 0-15</inkml:trace>
  <inkml:trace contextRef="#ctx0" brushRef="#br0" timeOffset="87047.8505">11712 8890 0,'18'-53'16,"17"18"-16,-17-18 15,-1 0-15,1 0 16,17-17-16,-17-1 0,17 0 16,-17-17-16,17-88 15,-17 88-15,-1-89 16,1 124-16,-18 0 0,0 0 15,-18 36 1,1 70-16,17 0 16,0 0-16,0 70 15,35-17 1,-17-71-16,17 0 0,71 1 16,-36-36-1,-52-18-15,35-17 16,-53 0-16,18 17 15,-36-35 1,0 0-16,1 35 16,17 1-16,-18-1 0,18 36 15,0 17 1,0-17-16,18 17 16,-1-17-16,1-1 15,35 19-15,-35-19 16,17 1-1,-35-1-15</inkml:trace>
  <inkml:trace contextRef="#ctx0" brushRef="#br0" timeOffset="87320.8806">12383 7267 0,'52'106'16,"-104"-212"-16,140 283 0,-35-107 0,-18 1 15,18 17-15,35 53 16,-53-70-16,18 87 16,-53-87-16,0 52 15,-17-70-15,-19 18 16,1-36-16,17 0 15,1-35-15,-1-53 16</inkml:trace>
  <inkml:trace contextRef="#ctx0" brushRef="#br0" timeOffset="87742.7821">12788 7056 0,'18'-18'16,"-36"36"-16,53-54 0,-17 36 0,53 0 15,-36 0-15,18 0 16,0 53-16,-36-35 0,-17 70 16,-17-53-1,-18 36-15,-1-53 16,1 34-16,17-34 15,36 0 1,0-1-16,35-17 16,-18 0-16,0 0 15,36 0-15,-54 0 16,1 0-16</inkml:trace>
  <inkml:trace contextRef="#ctx0" brushRef="#br0" timeOffset="102174.2519">3598 10054 0,'0'0'0,"0"18"16,18-18-16,0 0 15,70 17 1,-35-17-16,53 18 16,-54-18-16,1 35 15,-35 1-15,0 17 16,-36-18-16,-53 53 15,36-53-15,-53 54 16,70-37-16,-17 19 16,17-53-16,36 17 15,17-17-15,18-1 16,-17 1-16,52-18 16,-71 0-16,36 0 15,-35 0-15,0-18 16,-36 18-1</inkml:trace>
  <inkml:trace contextRef="#ctx0" brushRef="#br0" timeOffset="102319.5018">3687 10495 0,'70'0'16,"-140"0"-16,193 0 0,-35-17 0,-53-1 15,54 0 1,-72 18-16,19-17 16</inkml:trace>
  <inkml:trace contextRef="#ctx0" brushRef="#br0" timeOffset="102613.1077">4233 9366 0,'0'36'15,"-17"-1"-15,17 71 16,0-53-16,17 52 15,1-69-15,17 52 16,-17-70-16,17 34 16,-17-34-16,35 0 15,-36-18-15,19 0 16</inkml:trace>
  <inkml:trace contextRef="#ctx0" brushRef="#br0" timeOffset="102776.2656">4516 9719 0,'0'53'15,"0"-35"-15,17-1 16,-17 1-16,35 0 16,-17-18-16,0 0 15,-18-18-15</inkml:trace>
  <inkml:trace contextRef="#ctx0" brushRef="#br0" timeOffset="102914.4237">4480 9454 0,'0'0'15,"18"0"-15,-18-17 16</inkml:trace>
  <inkml:trace contextRef="#ctx0" brushRef="#br0" timeOffset="103064.6243">4674 9472 0,'0'0'15,"36"53"-15,-19-18 0,1-17 0,0 52 16,-18-34-1,0 17-15,0-18 16,-18 0-16,0 1 0</inkml:trace>
  <inkml:trace contextRef="#ctx0" brushRef="#br0" timeOffset="104666.1252">4410 10654 0,'17'53'16,"-34"-106"-16,34 141 0,-34-17 15,17-54-15,0 36 16,0-70 0,17-19-1,-17 1 1,18-36-16,-18 36 15,35-18-15,-17 36 16,0-1-16,-1 18 0,1 0 16,17 35-1,-35 1-15,35 16 16,-35-16-16,18 34 16,-18-52-16,0 17 15,18-17-15,-1-1 16,1-17-16</inkml:trace>
  <inkml:trace contextRef="#ctx0" brushRef="#br0" timeOffset="104948.7176">4815 10742 0,'0'0'0,"-17"18"16,-1-1-16,18 36 15,0-35-15,18 35 16,-1-53-16,19 17 0,-19-17 16,1 0-16,17 0 0,1-17 15,-19-1 1,-17-17 0,-17 0-16,17 17 0,-36-17 15,1 17-15,17 0 16,1 1-16,-1-1 15,18 1 1,18 34 0</inkml:trace>
  <inkml:trace contextRef="#ctx0" brushRef="#br0" timeOffset="105188.6488">5080 10848 0,'0'-18'32,"0"-17"-17,0 0-15,0 17 16,0 0-16,0 1 0,0-18 16,0 17-16,18 0 15,-1 1-15,1 17 16,0 0-1,-1 0-15,18 0 16</inkml:trace>
  <inkml:trace contextRef="#ctx0" brushRef="#br0" timeOffset="105610.9984">5292 10813 0,'17'35'16,"-34"-70"-16,34 88 0,-34-53 16,17-18-1,0 0 1,17-17-16,-17 17 16,18-17-16,0 17 15,-1 1-15,1 17 16,0 0-1,-18 17-15,17 1 0,-17 17 16,0-17 0,18 0-16,-1-18 31,-17-18-31,18 0 16,0 1-16,-18-1 15,35 0 1,-17 18-16,-1 0 15,1 36 1,-18-19-16,0 1 0,0 17 16,0 1-16,0-1 15,0-18-15</inkml:trace>
  <inkml:trace contextRef="#ctx0" brushRef="#br0" timeOffset="105973.7986">6632 10178 0,'18'17'16,"17"1"-16,-17-18 15,-1 0 1,19 0-16,-19 0 0,36 0 16</inkml:trace>
  <inkml:trace contextRef="#ctx0" brushRef="#br0" timeOffset="106099.9653">6756 10389 0,'35'0'16,"-17"0"-16,-1 0 16,1 0-1</inkml:trace>
  <inkml:trace contextRef="#ctx0" brushRef="#br0" timeOffset="108135.907">9155 9578 0,'-18'-18'16,"36"18"-1,-1 18 1,19 0-16,16-1 15,-16 18-15,70-17 16,-54 0-16,19 17 16,-53-35-16,-1 53 15,-34-35 1,-19 17-16,1-17 0,-53 34 16,53-34-16,-18 35 15,35-35-15,0-1 16,36-17-16,0 18 15,-1-18-15,1 0 0,53 0 16,-36 18 0,18-18-16,-36 0 15,19 17-15,-19-17 16,-34 0 0,-1 0-1</inkml:trace>
  <inkml:trace contextRef="#ctx0" brushRef="#br0" timeOffset="108276.1182">9278 9931 0,'18'0'0,"-1"-18"16,1 18-16,17-18 16,-17 18-16,17-17 0,18-1 15,-35 18-15</inkml:trace>
  <inkml:trace contextRef="#ctx0" brushRef="#br0" timeOffset="108531.6282">9719 9384 0,'0'0'0,"0"18"0,-18-1 16,1 18-16,17 1 16,-18-19-16,18 19 15,18-1 1,17 18 0,18-36-16,-18-17 15,-17 0-15,0 0 16</inkml:trace>
  <inkml:trace contextRef="#ctx0" brushRef="#br0" timeOffset="108682.2943">9913 9525 0,'0'35'0,"0"-17"15,0 0-15,0-1 16,0 1-16,18-1 15,-1-17-15,-17-17 16</inkml:trace>
  <inkml:trace contextRef="#ctx0" brushRef="#br0" timeOffset="108782.3493">9948 9349 0,'-17'-18'16</inkml:trace>
  <inkml:trace contextRef="#ctx0" brushRef="#br0" timeOffset="108993.1611">10072 9208 0,'17'52'15,"1"-34"-15,0 17 0,-1 36 16,19-36-16,-19 36 16,1-36-16,-18 18 15,-18-18-15,18 0 16,-35 1-16,17-19 0</inkml:trace>
  <inkml:trace contextRef="#ctx0" brushRef="#br0" timeOffset="109399.8949">9243 9860 0,'0'0'0,"-18"0"16,36 0 0,-1 0-16,19 0 15,34 0 1,-52-17-16,52 17 16,-52 0-16,17 0 15,-17 17-15,-18 1 16</inkml:trace>
  <inkml:trace contextRef="#ctx0" brushRef="#br0" timeOffset="109748.7066">10336 9913 0,'0'0'0,"18"0"32,0-18-32,17 1 15,-17 17-15,-1-18 0,1 18 16,0 0-16</inkml:trace>
  <inkml:trace contextRef="#ctx0" brushRef="#br0" timeOffset="110265.1925">10672 10301 0,'0'0'15,"17"0"1,-17-35 0,18 17-16,-18-17 15,17 0-15,-17-1 0,18-17 0,0 18 16,-18 0-16,17-53 16,-17 35-16,0-18 15,0 54-15,0-1 16,0 0-16,0 36 15,0 17 1,18 1-16,-18 34 16,18-52-16,-1-1 0,19 1 15,-1-18 1,0 0-16,-17-18 16,-1 1-16,1-1 0,-18-17 15,18 17-15,-18-17 0,17 17 16,-17-17-1,0 17-15,0 36 16,0 35 0,18-18-16,0 18 15,-1-35-15,1 35 16,0-36-16,-1 1 16,-17 0-16,18-18 0,-18 17 15</inkml:trace>
  <inkml:trace contextRef="#ctx0" brushRef="#br0" timeOffset="111015.837">8361 10530 0,'0'0'16,"-35"0"-16,17 0 15,0 0-15,1-17 16,-1 17 0,0 0-1,36 0 32,35 0-31,-18 0-16,18 0 15,88 0-15,-53 0 16,142 0-16,-89 0 16,141 0-1,-106 0-15,-17 0 0,229-18 16,-176 18-16,194-17 15,-195 17-15,160 0 16,-195 0-16,0 0 16,1 0-16,-36 17 0,0 1 15,71 17-15,-89 0 16,-105-17-16,-36 0 16,-52-1-1</inkml:trace>
  <inkml:trace contextRef="#ctx0" brushRef="#br0" timeOffset="115915.9607">9772 11148 0,'0'-18'31,"-18"18"-15,1-17-16,-1 17 15,-53-18 1,1 36-16,17-18 16,-35 35-16,35-18 15,-18 36-15,36-17 16,17-1-16,1 0 0,17-17 16,17 35-1,1-18-15,17-17 0,1-1 16,52 19-16,-53-36 15,36 17-15,-54-17 16,1 0-16,0 0 0,-18-17 16,-36-1-1,19 0-15,-54-35 16,36 36-16,-36-1 16,54 0-16,-19 18 15,72 0 1,-19-17-1</inkml:trace>
  <inkml:trace contextRef="#ctx0" brushRef="#br0" timeOffset="116276.8407">9948 10901 0,'0'0'16,"18"0"31,0 0-47,17 17 15,-17 1 1,-18 17-16,0 1 15,-36-1 1,36-17-16,-17-1 0,-19 19 16,36-19-16,-17-17 15,34 0 1,1 0-16,0 0 16,17 0-16,-17 0 15,-1 0 1</inkml:trace>
  <inkml:trace contextRef="#ctx0" brushRef="#br0" timeOffset="117461.8805">10019 10918 0,'0'-17'47,"-18"17"-32,1 0 1,-19 0-16,19 0 0,-1 0 15,0 17-15,-17-17 16,18 0-16</inkml:trace>
  <inkml:trace contextRef="#ctx0" brushRef="#br0" timeOffset="118173.2549">10372 11271 0,'0'-17'32,"17"17"-17,54-18 1,-36 18-16,36-18 16,-36 18-16,36 0 15,-36 0-15,-18 0 16,1 0-16,0 0 15</inkml:trace>
  <inkml:trace contextRef="#ctx0" brushRef="#br0" timeOffset="118374.951">10513 11042 0,'0'0'15,"0"71"-15,0-36 0,0 35 16,0-17-16,0 18 16,0-36-16,17 18 15,1-35-15,17-1 16,-17-17-16,0 0 16</inkml:trace>
  <inkml:trace contextRef="#ctx0" brushRef="#br0" timeOffset="119291.889">11412 11077 0,'0'-35'15,"0"17"-15,-17 18 16,-1-17-16,-17 17 16,0 0-16,-1 0 0,1 0 15,-36 0-15,36 17 16,-18 19-16,36-19 15,17 1-15,0 17 16,17-35-16,19 35 16,-19-35-16,36 18 15,-35 0-15,-18-1 16,0 1-16,-18 0 16,0-1-1,-17 19-15,18-36 16,-1 35-16,0-18 15,18 1-15,18 0 16,17-1-16,0 1 16,36 0-1,-36-18-15,18 0 16,-18 0-16,1 17 16,-54-17-1,-17 18 1,0-18-16</inkml:trace>
  <inkml:trace contextRef="#ctx0" brushRef="#br0" timeOffset="120622.3045">8520 11536 0,'35'17'0,"-70"-34"0,88 52 16,-36-17-16,18-1 16,-17 1-16,-18 0 15,35-18 1,-35 17-16,18-17 0,0 0 16,-1-35-1,-17 17-15,0-35 16,0 18-16,0 0 0,0-53 15,0 52-15,-17-52 16,17 53-16,0-18 16,-36-53-1,36 53-15,-17-35 16,-1 53-16,18 0 16,0 17-16,0 0 15,18 18 1,-1-17-1,1 17-15,17-18 16,-17 18-16,17 0 16,-17 0-16,-1 0 0,36-18 15,-17 18-15,34 0 16,-35 0-16,54 0 16,-36 0-1,88 0-15,-71 0 16,89-17-1,-88 17-15,87-18 0,-69 18 16,69 0-16,-87-18 16,88 18-1,-71 0-15,-18 0 0,89-17 16,-88 17-16,-1 0 16,54 0-16,-54 0 15,71 0 1,-70 0-16,-1 0 0,1 0 15,0-18-15,34 1 16,-52 17-16,18 0 16,-36 0-16,0 0 0,18 0 15,-35 0-15,17 0 16,1 0 0,-19 0-16,1 0 15,-1 0-15,1 0 16,0 0-16,-1 0 15,1 0-15,0 0 16,-18 17 93,0 1-93,0-1-16,0 19 16,0-19-16,17 19 15,-17-19-15,0 19 16,0-19 0</inkml:trace>
  <inkml:trace contextRef="#ctx0" brushRef="#br0" timeOffset="160996.4587">4163 13476 0,'17'18'16,"19"-18"-1,-1 0-15,53 0 16,-35 17-16,-18-17 15,18 0-15,-17 18 0,34 0 16,-52-1-16,-1 36 16,-17-17-1,-35 34-15,17-35 16,-17 1-16,-18 52 16,18-35-16,17-18 15,1 0-15,17 1 0,0 34 16,17-52-16,54 35 15,-36-36-15,0 1 16,71 0-16,-17-1 16,-72-17-16,36 0 15,-35 0-15,-36-17 16,0 17-16</inkml:trace>
  <inkml:trace contextRef="#ctx0" brushRef="#br0" timeOffset="161167.4639">4322 13935 0,'0'0'16,"70"-18"-16,-17 18 0,0 0 16,0-18-16,-18 18 0,53 0 15,-52 0-15,-1 0 16,-17 18-16</inkml:trace>
  <inkml:trace contextRef="#ctx0" brushRef="#br0" timeOffset="162040.32">4128 13159 0,'17'0'47,"-17"17"-31,-17-17 46,34 0-46,1 0 15,-18-17-15,17 17-16,1-18 15,35-53-15,-18 19 16,1-19 0,-36 53-16,17-17 15,1 35-15,-18 0 16,17 35 0,19 54-1,-19-54-15,36 53 16,-35-53-16,35 18 15,-36-35-15,19-18 0,-1 0 16,-17 0-16,17-35 16,-17 17-16,-1-17 15,-17-1 1,0 19-16,-17-19 0,17 19 16,-36-18-16,19-1 15</inkml:trace>
  <inkml:trace contextRef="#ctx0" brushRef="#br0" timeOffset="162352.4273">5009 12876 0,'-17'-17'15,"-1"17"-15,1 0 16,-1 35 0,18 18-16,-18-18 15,36 53-15,-18-52 16,18 34-16,-1-34 15,36 34-15,-35-52 16,17 35 0,0-36-16,1 1 15,-19-18-15,1 0 16</inkml:trace>
  <inkml:trace contextRef="#ctx0" brushRef="#br0" timeOffset="162531.1998">5256 13176 0,'0'71'15,"0"-142"-15,0 159 0,0-52 0,36-1 16,-19-17-16,1-1 16,0 1-16,-1-18 15,1 0-15,0-18 16</inkml:trace>
  <inkml:trace contextRef="#ctx0" brushRef="#br0" timeOffset="162673.9028">5256 12929 0,'18'0'31,"0"0"-31,17 18 15</inkml:trace>
  <inkml:trace contextRef="#ctx0" brushRef="#br0" timeOffset="162864.7861">5433 12806 0,'35'0'16,"-17"0"-16,-1 17 15,1 1-15,35 53 16,-35-36-16,-1 0 16,18 18-16,-17 0 0,0 35 15,-1-52-15,-17 52 16,-17-53-16</inkml:trace>
  <inkml:trace contextRef="#ctx0" brushRef="#br0" timeOffset="164910.8656">6544 13635 0,'18'0'16,"35"0"-1,-18 0-15,35 0 16,-34 0-16,34-18 16,-34 18-16,-19-17 15,18 17-15,-17 0 0</inkml:trace>
  <inkml:trace contextRef="#ctx0" brushRef="#br0" timeOffset="165050.8254">6703 13741 0,'70'35'16,"-140"-70"-16,158 70 15,-17-17-15,-36-18 16,35-18-16,-34 18 15,-19 0-15</inkml:trace>
  <inkml:trace contextRef="#ctx0" brushRef="#br0" timeOffset="173629.6795">8079 13600 0,'0'-18'16,"35"-35"-16,-17 18 15,52-53 1,-35 35-16,18-71 16,-17 71-16,-19 0 0,18-35 15,-17 35-15,0-17 16,-1 34-16,-17 1 15,0 17-15,-17 18 16,17-17 0,0 34-16,17-17 15,1 71-15,0-18 16,52 70-16,-34-52 16,52 105-1,-35-70-15,0 71 16,-36-89-16,1-18 0,-1 54 15,-17-71-15,-17 17 16,-1-34-16,1-36 16,-1 17-16,0-17 15,-17-17-15,0-1 16,17-17-16,0-1 0,1-17 16,-18-17-16,17-71 15,0 53-15,18-1 0,0 19 16,0-18-16,71-89 15,-18 107 1,17 34 0,-34 19-16,-19-1 0,36 18 15,-35 0-15,17 0 16,-17 0 0</inkml:trace>
  <inkml:trace contextRef="#ctx0" brushRef="#br0" timeOffset="174225.6298">9366 13441 0,'36'-18'0,"-72"36"0,89-36 15,-18 1-15,36-1 16,-18 18-16,0 0 0,-18 0 15,18 18-15,18-1 16,-54 1-16,1 35 16,-36-18-16,18 0 15,-53 54-15,36-54 16,-19 18-16,36-18 16,0-17-1,0-1-15,18-17 0,0 18 16,17 0-16,36-18 0,-19 17 15,19-17-15,-36 0 16,1 0-16,-19 0 16,-34 0-1,-36 0-15</inkml:trace>
  <inkml:trace contextRef="#ctx0" brushRef="#br0" timeOffset="174381.9645">9578 13600 0,'0'0'0,"18"0"16,-1 17-16,18-17 0,54 18 16,-36-18-16,52 0 15,-52 0-15,-17 0 16,-1 0-16,0 0 16</inkml:trace>
  <inkml:trace contextRef="#ctx0" brushRef="#br0" timeOffset="176188.8743">10372 12771 0,'-18'0'0,"0"0"16,18 17 0,-17 1-16,-19 35 0,36 0 15,-17 53 1,17-36-16,17 36 16,-17-71-16,53 36 15,-35-36-15,35 0 16,-35-35-16,35-17 15,-36-1-15,18-35 16</inkml:trace>
  <inkml:trace contextRef="#ctx0" brushRef="#br0" timeOffset="176334.2304">10530 13053 0,'18'35'15,"-18"-17"-15,0-1 0,18 36 16,17 0-1,-35-35-15,18-1 16,-1 1-16,-17-36 16</inkml:trace>
  <inkml:trace contextRef="#ctx0" brushRef="#br0" timeOffset="176472.0955">10548 12859 0,'-18'0'16,"18"17"-16,18-17 15,0 0-15</inkml:trace>
  <inkml:trace contextRef="#ctx0" brushRef="#br0" timeOffset="176637.5582">10795 12735 0,'0'0'16,"18"36"-16,17 34 0,-17-35 15,34 71 1,-34-70-16,-18 69 16,0-69-16,-18 52 15</inkml:trace>
  <inkml:trace contextRef="#ctx0" brushRef="#br0" timeOffset="177045.2787">10283 14005 0,'0'53'0,"0"-106"0,-17 124 16,17-36-16,0-17 15,17-36 1,1-17-1,0 0 1,-1-36-16,1 36 16,17-1-16,-17 19 15,0 17 1,-18 35-16,0 0 16,0 36-1,0-53-15,17 17 0,-17-18 16,0 1-16,36 0 15</inkml:trace>
  <inkml:trace contextRef="#ctx0" brushRef="#br0" timeOffset="177300.5062">10601 14005 0,'0'36'0,"0"-72"0,0 89 16,0 0-1,18-35-15,35-18 16,-36 0-16,18 0 0,18-18 16,-35 0-16,0 1 15,-1-1-15,-34-17 16,-1 17-16,-35-35 16,35 53-1,-17-35-15,18 35 16,-1 0-16,36 0 15</inkml:trace>
  <inkml:trace contextRef="#ctx0" brushRef="#br0" timeOffset="177534.8353">10918 14023 0,'0'0'16,"0"18"-16,18-18 15,-18-36 1,18 19-16,-18-36 16,0 35-16,0-35 15,0 36-15,0-19 16,0 19-16,0-1 16,17 0-16,1 18 15</inkml:trace>
  <inkml:trace contextRef="#ctx0" brushRef="#br0" timeOffset="177963.1363">11095 14023 0,'0'0'16,"18"35"-16,-18-17 15,17-18 1,-17-18-16,18 1 0,-18-1 16,17-35-16,1 35 15,-18-17-15,0 17 0,0 1 16,18-1-16,-18 1 16,0 34-1,17 1-15,-17 17 16,0 0-16,0-17 15,0 0-15,0-1 0,18-17 16,0 0-16,-1 0 16,1-17-1,0-1 1,-1 0-16,1 18 16,-1-17-1,1 34-15,0 1 16,-1 35-1,-17-18-15,18 0 0,-18 1 16,18-19-16,-1 1 16</inkml:trace>
  <inkml:trace contextRef="#ctx0" brushRef="#br0" timeOffset="178423.1298">12330 13600 0,'53'0'16,"-1"0"-16,37 0 16,-36-18-16,52 0 15,-69 18-15,17-17 16,-36 17-1</inkml:trace>
  <inkml:trace contextRef="#ctx0" brushRef="#br0" timeOffset="178584.4339">12559 13406 0,'0'0'0,"0"35"16,0 18-16,0 17 0,0-17 15,0 71 1,18-71-16,-18-18 0,17 18 16,18 0-16</inkml:trace>
  <inkml:trace contextRef="#ctx0" brushRef="#br0" timeOffset="179390.9564">13582 14746 0,'0'0'16,"0"18"-16,18-18 0,-1 0 16,1 0-16,0 0 15,-18-18-15,0 0 16,0 1-16,0-18 0,0-36 15,-18 18-15,0-70 16,1 52 0,-19-123-16,19 88 15,-1-17-15,-17-124 16,35 106-16,17-89 16,19 142-16,34-18 15,-17 89-15,53-1 16,-71 18-16,18 18 15,0 35-15,-35-18 16,-1 18-16,-17-18 16,0 0-16,-17 1 0,-19 17 15,19-18-15,17-18 16,-18 1-16,18 0 16,18-1-16,17 1 0,124 35 15,-36-18 1,-52 18-1,-53-35-15,-36 35 16,-17-36-16,-1 1 16,-34 17-16,17-17 15,-18 0-15,18-18 0,0 0 16,1 0-16,34 0 0,0-18 16,18 0-16,53-35 15</inkml:trace>
  <inkml:trace contextRef="#ctx0" brushRef="#br0" timeOffset="192750.5719">8837 12524 0,'0'-18'16,"-18"18"-16,18-18 15,-17 1 1,17-1 0,-18 0-16,1-34 15,17 34-15,-18-17 0,0-18 16,18 35-16,-17 0 16,17 1-16,0-1 15,-18 18 1,18-18-16,18 18 47,17-17-47,-17 17 15,17 0-15,35 0 16,-34 0-16,-1 0 16,18 0-16,-18 0 0,18 17 15,-18-17-15,71 0 16,-35 0-16,35 0 15,-36 0-15,71 18 16,-70-18-16,123 0 16,-88 0-16,-1 0 15,142 0-15,18 0 16,-124 0-16,159-18 16,-141 18-16,158-17 15,-158 17-15,176-18 16,-159 18-1,160 0 1,-160 0-16,0 0 0,142 0 16,-142 18-16,159-1 15,-176 1-15,0-18 16,176 0-16,-176 0 16,17 0-16,-17 0 0,158 0 15,-34 18 1,-142-18-16,0 0 0,106 17 15,-141-17-15,-18 0 16,88 18 0,-35-18-1,-88 0-15,0 0 0,18 0 16,-54-18 0,-17 1-16</inkml:trace>
  <inkml:trace contextRef="#ctx0" brushRef="#br0" timeOffset="193461.9687">8555 12453 0,'0'18'16,"18"-1"-1,17 36-15,-18-35 16,1 0-16,17 17 0,18-18 16,-35-17-16,17 0 15,-17 0-15,-1-17 0,36-18 16,0-36-1,-35 36-15,0-18 16,-1 35-16,18 1 16,-17-1-16</inkml:trace>
  <inkml:trace contextRef="#ctx0" brushRef="#br0" timeOffset="194106.1379">13705 12330 0,'0'17'47,"0"1"-31,0 35-16,0-18 15,18 0-15,-18 1 0,18-1 16,-18 35-16,0-52 16,17 17-1,1-17-15,0-18 16</inkml:trace>
  <inkml:trace contextRef="#ctx0" brushRef="#br0" timeOffset="195101.4937">13600 12594 0,'17'18'47,"1"35"-31,0-36-16,-1 19 16,-17-19-16,35 36 15,-17-53-15,0 0 16,-1 0-16,1-35 15,-18 17-15,18-35 16,-18 36 0,17-36-16,1 53 15,-18-18-15,18 18 0</inkml:trace>
  <inkml:trace contextRef="#ctx0" brushRef="#br0" timeOffset="195330.9015">13688 12259 0,'0'0'15,"0"35"1,0 18-1,0 0-15,17-18 0,-17 1 16,18 34-16,-18-34 16,18-1-16</inkml:trace>
  <inkml:trace contextRef="#ctx0" brushRef="#br0" timeOffset="195964.9091">17127 11677 0,'0'18'16,"18"52"-1,-18-17-15,18 106 16,-18 0-1,0-71-15,0-18 0,0-17 0,17 53 16,1-71-16,0-17 16,-1 0-16,1-18 15</inkml:trace>
  <inkml:trace contextRef="#ctx0" brushRef="#br0" timeOffset="196281.7538">17392 12312 0,'0'35'0,"0"-70"0,18 88 16,-1-53-16,1 18 15,0-18-15,70-18 0,-71 18 16,36-35 0,-35 17-16,0 0 0,-18-35 15,0 36-15,-18-19 16,0 19-16,1 17 0,-36-18 15,17 18-15,-34 35 16,52 1-16,-17 34 16,35-34-1,18 17-15,-1-18 16,54 18-16,-18-36 16,35 19-16,-35-36 15,35 17-15,-53-34 16</inkml:trace>
  <inkml:trace contextRef="#ctx0" brushRef="#br0" timeOffset="196703.819">17921 12277 0,'-18'35'16,"1"-17"-16,-18 35 15,17-18-15,18 0 16,0 0-16,18-17 15,-1-18-15,36 0 16,-35-18-16,17 1 16,-17-1-1,-18-17-15,0 17 16,0-17-16,-18 35 16,0-18-16,18 36 15,18 0 1,0-1-1,-1 1 1,1-1-16,17 1 16,-17-18-16,-18-18 15,0 1 1,-18-18-16,18 17 16,0 0-16,0 1 15,0-19-15,18 19 16,17 17-16,-35-18 15,18 18-15,17 0 16,-17 0-16,-1 0 0</inkml:trace>
  <inkml:trace contextRef="#ctx0" brushRef="#br0" timeOffset="197001.3245">18292 12418 0,'0'0'0,"-18"0"15,0-18 1,18-17 0,18 0-1,0-1-15,-1 19 0,1-1 16,35 0-16,-36 18 15,1 0-15,0 36 16,-1-19-16,-17 36 16,0-17-16,0-19 15,0 18-15,18-17 16,0 0-16,-1-18 16</inkml:trace>
  <inkml:trace contextRef="#ctx0" brushRef="#br0" timeOffset="197611.1164">18680 12294 0,'-18'0'16,"36"0"-16,-54 18 0,19 0 0,17-1 16,0 1-16,0 0 0,0-1 15,0 1-15,35-1 16,-17-17-16,-1 18 0,19-18 15,-19 0 1,-17-18 0,0 1-16,0-1 15,0 36 1,18-1 0,-1 1-1,19-18 1,-19 0-16,36-18 15,-35 1-15,17-54 16,-17 36-16,-18 0 16,0-1-16,-18-52 15,18 53-15,-17-18 0,17-53 16,-18 53 0,18 18-16,-18 17 15,18 36 1,18 53-1,-18-19-15,0 1 0,18-17 16,-18 17-16,17-18 0,-17 0 16,18-17-16,-1 17 0,1-17 15,0-1-15,17 19 16,0-19-16,-17 19 0,35 16 16,-36-34-16,-17 35 15,0-35-15,-17-1 16,-18-17-1,-18-17-15,17-1 16,-17-17 0,36 17-16,-1 0 0,18-34 15,18 34-15,35-53 16</inkml:trace>
  <inkml:trace contextRef="#ctx0" brushRef="#br0" timeOffset="197999.0388">19226 11818 0,'-17'18'0,"34"-36"0,-52 53 16,35 54-16,-18-37 15,18 19-15,0 0 16,36 70-16,-19-88 15,36 35-15,-17-53 16,34 0-16,-35-17 16,1-18-16,-1 0 15,-17-18-15,-1 1 0,-17-19 16,0 1-16,-17 0 16,-19 17-16,-17 1 15,36 17-15,-18 17 16,17 1-16,18 35 15,18-36-15,34 19 16,-16-19-16,52 1 16,-35-18-1,17 0-15,-34-18 16</inkml:trace>
  <inkml:trace contextRef="#ctx0" brushRef="#br0" timeOffset="198660.914">20796 12541 0,'0'0'15,"53"141"-15,-18-70 0,18 70 16,-17-88-16,17 35 16,-18-70-16,-18-18 15,1 0-15,-18-18 16,0-17-16,-35-53 16,17 35-16,-17 0 0,17 0 15,-17-71 1,17 54-16,18-1 15,0 18-15,18 18 0,53 0 16,-36 35-16,0 0 16,-17 0-16,35 53 15,-53-36-15,0 54 16,-18-53-16,-17 17 16,17-17-16,-17-1 0,17 1 0,1-18 15,-19 0-15,19 0 16</inkml:trace>
  <inkml:trace contextRef="#ctx0" brushRef="#br0" timeOffset="199901.8383">21414 12418 0,'-36'0'15,"19"0"-15,-19 53 16,36-36-16,0 19 15,0-19-15,0 1 0,18 0 16,17-18-16,18 17 0,-17-17 16,16-17-16,-34-1 15,0 0-15,-18 1 16,0-1-16,-18 0 16,0 1-16,18-1 15,-17 18-15,-1 0 0,18 18 16,0 17-1,18-17-15,35-1 16,-36 1-16,54 0 16,-53-1-16,17-17 15,-18 0-15,-17-17 0,0-1 16,-17-17 0,-1 17-16,-17-17 15,17 17-15,18 0 16,0 1-16,18-1 15,0 18-15,34 0 16,-16 0-16,17 0 16,-36 0-16,36 0 15,-35 0 1,0 0-16,-18 18 16,-18-1-1,18 1-15,-18 17 16,18-17-16,0 17 0,-17-17 15,34 17 1,-17-17-16,18 17 16,0-35-16,-1 0 0,18-18 15,-35 1 1,18-36-16,0 35 0,-18-17 16,0 17-16,0-17 15,-18 17-15,18 1 16,0-1-16,0 36 15,0 17-15,0 0 16,18 1-16,17-1 16,-35-17-1,18-18-15,-1 17 16,-17-34 0,0-19-1,0 19-15,0-1 16,0 0-16,0 1 15,18-1-15,0 0 16,-1 18 0,1 0-1,-18 18 1,17 0-16,1-1 16,0-17-1,-1 0 1,1 18-16,0-18 15,-1 18 1,1-18-16,0 17 16,-1-17-16,1 0 0,17-17 15,-17-1 1,-1 0-16,-17-17 16,0 17-16,-17 18 15,-19-17 1,19 17-16,17 17 15,0 1-15,17 17 16,1 1 0,0-19-16,-1-17 0,36 18 15,-35 0-15,0-18 0,-1 0 16,-17-18 0,0 0-16,0 1 15,0-1-15,0 0 16,0-17-16,0 17 15,18 1-15,35-1 16,-18 18 0,-17 0-16,52 0 15,-34 0-15,34-17 16,-52 17-16,-36 0 31,-17-36-15</inkml:trace>
  <inkml:trace contextRef="#ctx0" brushRef="#br0" timeOffset="200068.9864">22701 12083 0,'-17'88'16,"34"-176"-16,-34 229 0,17-71 0,0 1 15,0-18-15,0 70 16,0-70-16,0 18 15,17-54-15,-17 19 16,18-36-16</inkml:trace>
  <inkml:trace contextRef="#ctx0" brushRef="#br0" timeOffset="200362.6593">22842 12541 0,'18'0'0,"0"0"15,-1 0-15,1 0 16,-18-17-16,18 17 16,-36-18-16,0 18 15,1 0 1,-1 0-16,18 18 16,0-1-16,0 19 15,18-36-15,-18 17 16,35 1-16,-35-1 15,35-17 1,-17 0-16,17 0 0,-17-17 16,-1-1-16,1 18 15,-18-17-15,18 17 16</inkml:trace>
  <inkml:trace contextRef="#ctx0" brushRef="#br0" timeOffset="200641.1192">23372 12400 0,'0'0'0,"-18"18"0,-53 17 16,54 0-1,17-17-15,17 0 0,36 35 16,-17-36-16,16 1 15,1 17-15,-35-17 16,0-1 0,-18 1-16,-18 0 0,-35-18 15,18 17-15,-36-17 16,36 0-16,-53-17 16,53 17-16,17 0 15</inkml:trace>
  <inkml:trace contextRef="#ctx0" brushRef="#br0" timeOffset="201544.3864">17374 13388 0,'-53'35'16,"18"0"-16,17 1 0,-17 34 15,18-52-15,34 35 16,1-35-16,17-1 16,0-17-16,18 0 15,-17-17 1,-1-19-16,-17 19 15,-1-19-15,-17 19 16,-17 17 0,17 17-1,17-17 1,18 0 0,1-35-16,-1 0 15,18-53-15,-35 35 16,-1-53-16,1 53 15,-18-53 1,-18 71-16,18 17 0,-35 18 16,17 18-16,1 70 15,-1-17-15,0 105 16,18-88-16,-17 124 16,34-124-16,-17-17 15,36-19-15,-19 1 16,54-17-16,-54-19 15,36-34-15,-53-19 16,18 1-16,-18 0 0,18-53 16,-36 52-1,18-17-15,-18 18 0,1 0 16,17 0-16,-18 17 16,18 0-16,0 36 15,18-18 1,-18 18-16,35-1 15</inkml:trace>
  <inkml:trace contextRef="#ctx0" brushRef="#br0" timeOffset="202120.4706">18680 13212 0,'0'0'15,"35"123"-15,-35-70 0,18 88 16,-18-88-16,17 18 16,-17-54-16,0 1 15,0-36 1,0-17 0,0 0-16,-17-54 15,17 72-15,0-19 0,17 1 16,1 18-1,-1 52 1,-17 0-16,0-17 16,0 35-16,0-36 15,36-17 1,-19 0 0,1-17-16,0-1 15,17 0-15,-17 1 0,-1-1 16,1 0-1,-1 18-15,-17 18 16,0 35 0,0-18-16,18 36 15,0-53-15,-1 17 0,19-18 16,-19 1-16</inkml:trace>
  <inkml:trace contextRef="#ctx0" brushRef="#br0" timeOffset="202393.6053">19191 13582 0,'0'0'0,"0"18"0,0-1 16,18 1-16,17 0 15,0-18 1,1 0-16,-19 0 0,19 0 15,-19 0-15,-17-18 16,-17 0 0,-1 1-16,-35-1 15,35 0 1,-17 18-16,17-17 0,1 17 16,-1-18-16,18 0 15</inkml:trace>
  <inkml:trace contextRef="#ctx0" brushRef="#br0" timeOffset="202792.5943">19544 13529 0,'0'0'0,"0"-18"0,0 36 15,-18 35 1,18-35-1,0-1-15,0 19 0,18-19 16,0 1-16,-1-18 16,1-18-16,17-17 15,-17 17-15,-1-52 16,-17 34 0,0-52-16,0 53 15,0-53-15,-17 52 16,-1-34-16,0 52 15,1 1-15,17-1 0,-18 18 16,18 18-16,-17 17 16,17 0-16,0 71 15,0-53-15,35 53 16,-18-71-16,19 53 16,-19-52-16,19 34 15,-1-52-15,0-1 16,-17-17-16,-1-17 15</inkml:trace>
  <inkml:trace contextRef="#ctx0" brushRef="#br0" timeOffset="203260.7087">19791 13582 0,'17'18'16,"1"-18"-1,17 0 1,-17 0-16,17 0 15,-35-18-15,-17 0 16,17 1 0,-36 17-16,19 0 15,-19 0-15,36 17 16,0 19-16,0-19 16,0 1-16,36 0 15,-19-1-15,36 1 16,-35-18-16,35-18 15,-18 1-15,0-19 16,-17 19-16,0-36 16,-1 35-16,1-53 15,-18 36-15,0-71 16,0 53 0,-18-35-16,1 53 15,-19 0-15,19 35 16,-1 17-16,18 54 15,0-18-15,18 70 16,-18-70 0,35 71-16,-17-89 15,35 53-15,-36-70 16,1-1-16,0 19 16,-1-36-16</inkml:trace>
  <inkml:trace contextRef="#ctx0" brushRef="#br0" timeOffset="203400.2789">20602 13617 0,'0'0'0,"-17"0"0,-1 0 16</inkml:trace>
  <inkml:trace contextRef="#ctx0" brushRef="#br0" timeOffset="234175.2589">17304 5186 0,'0'-18'0,"0"36"62,0 17-46,0 18-16,-18 35 16,18-17-16,-18-1 0,18 1 15,0 17-15,0 106 16,0-88-16,0 106 16,0-89-16,0 124 15,18-123-15,-18-19 16,0 125-16,0-125 15,0 125-15,0-107 16,0 1-16,-18-1 0,1 107 16,17-107-16,-35 124 15,17-124 1,0 107-16,1-124 16,17-1-16,0-16 0,-18 87 15,18-88-15,-18 89 16,18-89-16,0-18 15,-17 18-15,17 71 16,-18-71-16,18 54 16,0-72-16,18 54 15,-1-72-15,1 54 16,-18-53-16,18-17 16,-1-1-16,1 0 0,0 18 15,-1-53 1,1 18-16,-18-36 15</inkml:trace>
  <inkml:trace contextRef="#ctx0" brushRef="#br0" timeOffset="235960.7697">8273 14446 0,'-18'0'0,"36"0"63,17 0-48,18 18-15,-18-18 16,18 0-16,18 0 15,-18 0-15,17 0 0,54 0 16,-72 0-16,1 0 16,-17-18-16,-19 18 15</inkml:trace>
  <inkml:trace contextRef="#ctx0" brushRef="#br0" timeOffset="236882.6343">13882 14429 0,'-18'0'78,"18"17"-63,18-17 17,35 0-17,-18 0-15,0 0 0,18 0 16,53-17-16,-53 17 16,35-18-16</inkml:trace>
  <inkml:trace contextRef="#ctx0" brushRef="#br0" timeOffset="244280.1217">18838 6526 0,'0'0'0,"-17"0"0,17 18 16,0-36-1,35-17 1,-17 0-16,35-53 16,-36 35-16,1 17 0,17-69 15,-17 69-15,-18-17 16,17 18-16,-17 0 16,0 0-16,0 17 15,0 36 16,53 105-31,-35-70 16,35 88 0,-36-70-16,1 17 0,0 71 15,-18-89-15,-18 54 16,-17-36 0,17-71-16,-17 19 15,17-36 1,1-18-16,17 0 0,-36-70 15,36 35-15,0-17 16,0 17-16,0-18 0,36-52 16,-19 52-16,36-35 15,-18 54 1,-17 34-16,17-17 16,-17 35-16,17 0 15,-17 17-15,0 19 16</inkml:trace>
  <inkml:trace contextRef="#ctx0" brushRef="#br0" timeOffset="244573.698">19650 6350 0,'17'0'0,"-34"0"16,52 0-16,18-18 0,-35 18 15,34 0 1,-34 0-16,17 0 16</inkml:trace>
  <inkml:trace contextRef="#ctx0" brushRef="#br0" timeOffset="244721.7898">19597 6509 0,'0'0'0,"17"0"15,36 17-15,-17-17 16,52 0-16,-35 0 16,0-17-1,-36 17-15</inkml:trace>
  <inkml:trace contextRef="#ctx0" brushRef="#br0" timeOffset="247378.3623">20426 6720 0,'17'18'16,"19"17"-16,-36-17 15,35 0 1,-17-1-16,-18 1 0,17-18 15,1 0-15,-18-18 32,0-52-17,0 17-15,0 18 0,-35-71 16,17 53-16,0-71 16,1 89-16,17-53 15,-18 70-15,18-35 16,0 36-16,18-1 15,-1 18-15,36-18 16,-17 18 0,52-17-16,-18 17 15,89 0-15,-53 0 16,123 0-16,-88 0 16,177-18-1,-159 18-15,140-18 16,-140 1-16,123-18 15,-158 17-15,105 0 16,-141 18-16,18 0 16,-70 0-16,16 0 15,-34 0-15,0 18 16,-36 0 0</inkml:trace>
  <inkml:trace contextRef="#ctx0" brushRef="#br0" timeOffset="248317.5759">21467 6456 0,'0'0'0,"17"0"0,1 0 0,-18-18 16,17 18-16,-34 0 31,-1-17-15,1 17-16,-54 0 16,18 0-16,-35 35 15,35-18-15,-18 54 16,36-36-16,0 36 15,35-36 1,17 0-16,1-17 0,0 17 16,52 1-1,-17-19-15,-17-17 0,34 0 16,-35 0-16,1-17 16,-36-1-1,-18-17-15,0 17 16,-35-35-16,36 36 15,-18-19-15,17 19 16,18-1-16</inkml:trace>
  <inkml:trace contextRef="#ctx0" brushRef="#br0" timeOffset="248639.947">21625 6332 0,'18'-17'0,"-36"34"0,54-52 15,-1 35-15,-18 0 16,36 0-16,-35 18 16,0 17-1,-18-17-15,0-1 16,0 1-16,-18-18 0,18 18 15,-18-18-15,18 17 0,-17-17 16,34 0 0,1-17-1,17 17-15,1 0 16,-19 0-16,19 17 16,-19-17-16,-17 18 0,18-18 15</inkml:trace>
  <inkml:trace contextRef="#ctx0" brushRef="#br0" timeOffset="248806.7646">22119 6544 0,'53'0'15,"-106"0"-15,141 0 0,-70-18 0,17 18 16,-17-17-1,-36 17 1</inkml:trace>
  <inkml:trace contextRef="#ctx0" brushRef="#br0" timeOffset="248970.2672">22172 6544 0,'18'71'15,"-36"-142"-15,53 177 0,-17-71 0,17 0 16,-17-17-16,0 0 16,-1-18-16</inkml:trace>
  <inkml:trace contextRef="#ctx0" brushRef="#br0" timeOffset="249362.8293">22754 6438 0,'0'0'0,"18"0"0,-1-17 0,-34 17 31,-18 17-15,-1 1-16,1 17 0,0 18 15,35-35-15,0 17 16,17 0-16,1-17 16,0 0-16,17 17 15,0-35 1,-17 17 0,-18 1-1,-18 0 1,1-1-16,-1 19 15,18-19 1,18 1-16,-1 0 0,1-18 0,-1 0 16,36 0-1,-35 0-15,17-18 16,-17 0-16</inkml:trace>
  <inkml:trace contextRef="#ctx0" brushRef="#br1" timeOffset="258188.8637">21184 5609 0,'-17'0'62,"17"-17"-62,-18 17 16,0 0 0,1-18-1,-1 18-15,-17-18 16,0 1-1,-54-1-15,36 18 16,-52-18-16,34 18 16,-52 0-16,70 0 15,17 0-15,-34 0 16,35 0-16,-18 0 16,35 0-16,-17 18 15,-1-18-15,19 0 16,-36 0-16,35 0 15,-52 0-15,34 0 16,-16 0-16,16 0 16,-17 0-16,18 0 0,0 0 15,-36 0-15,54 18 16,-1-18-16,-17 0 16,17 0-1,0 0-15,18 17 94,18-17-78,0 0-1,-18 18 1,0 0 31,0-1-32,17 1 1,1-1 0,-18 19-16,0-19 15,0 19-15,0-19 16,18 1-16,-18 35 15,17 0 1,-17-36-16,0 36 16,18-35-16,-18 0 0,0 17 15,17-17-15,-17 17 0,0-18 16,18 36 0,0-17-16,-18 34 15,0-35-15,17 36 16,-17-18-16,0-18 15,0 0-15,0 18 0,-17-17 16,17 17-16,0 0 0,0 35 16,17-35-16,-17 35 15,18-35-15,0 35 16,-1-53-16,1 36 16,-18-36-16,18 0 15,-1-17 1,-17 17-16,0-17 15,18-18 1,0 18-16,17-18 16,0 0-16,0 0 0,1 0 15,69 0 1,-52 0-16,106 0 16,-88 17-16,123-17 15,-88 18-15,123-18 16,-106 0-16,124-18 15,-123 1-15,123-1 16,-124 0-16,106-35 16,-123 36-16,88-19 15,-105 36-15,87 0 16,-106 0-16,72 18 16,-90 0-16,37-1 15,-54 1-15,36 0 16,-36-18-1,35 0-15,-34 0 16,-1 0-16,-17 0 0,17-18 16,18 0-16,-36 18 15,36-17 1,-17 17-16,-1-18 16,-18 18-16,1 0 0,0-18 15,-18 1-15,17-36 16,-17 18-16,0-1 15,-17 1-15,17-18 16,0-53-16,17 36 16,1-18-16,0-1 0,-1-17 15,19-123-15,-1 18 16,-17 140-16,-18-35 16,0 53-16,-18 0 15,18 18 1,-35 0-16,17 17 15,-17 0-15,17 1 16,-70-1-16,35 1 16,-106-1-16,53-17 15,-141-1 1,89 19-16,-195-19 16,194 19-16,-141-18 15,177 35-15,-1 0 16,18 17-16,1 1 0,-1-18 15,-18 35-15,-105 0 16,106-17-16</inkml:trace>
  <inkml:trace contextRef="#ctx0" brushRef="#br1" timeOffset="260034.7999">8202 10724 0,'0'18'31,"18"17"-15,-18 1-16,17 69 16,-17-52-16,0 0 0,0 71 15,18-71-15,-18 0 16,0 0-16,18-1 0,-18 1 16,17 0-16,-17 0 15,18-18-15,0 54 16,-18-54-16,0 18 15,17-35-15,-17 17 16,18-35-16,-18 17 16,17-17-1,1 0 1,0-17-16,17 17 16,-17-18-1,35 18-15,-18 0 16,35-17-1,-17-1-15,0 18 0,0-18 16,18 18-16,-1-17 0,107-1 16,-89 0-16,0 1 15,0 17-15,0-18 0,18 18 16,88-18-16,-105 1 16,16 17-16,89 0 15,0 0 1,-88 0-16,-18 17 0,195 1 15,-89-18 1,0 18 0,17-18-1,1 0-15,-124-18 16,106 0 0,-106 18-16,54-17 0,-72 17 15,-17 0-15,53-18 16,-71 18-16,0-18 15,1 18-15,-19-17 0,19-1 16,-36 1 0,0-19-16,0 1 15,0 0 1,0-18-16,-18 18 0,18-36 16,0 53-1,0-70-15,0 53 16,0-18-16,18 18 0,-18-1 15,0 1-15,0 0 0,17-18 16,-17 18-16,0-1 16,18 19-1,-18-1 1,0 0-16,18 1 16,-18-1-16,0 1 15,-18 17 16,0 0-15,1 0-16,-1 0 16,0 0-16,-35 0 15,36 0-15,-54 0 16,54 0-16,-54-18 16,36 18-1,-53 0-15,52 0 16,-70 0-16,54 0 15,-54 0-15,53 0 16,-71 0-16,54 0 16,-71-18-1,70 18-15,-17 0 0,0 0 16,17 0-16,-35 0 0,18 0 16,-106 18-16,88-18 15,18 18-15,-18-18 0,-105 17 16,87-17-1,18 0-15,-141 18 16,141-18-16,-140 0 16,140 0-16,0 0 0,-123 0 15,123 0-15,-106 17 16,106-17 0,-88 0-16,106 18 15,-71-18-15,106 18 16,-17-18-16</inkml:trace>
  <inkml:trace contextRef="#ctx0" brushRef="#br0" timeOffset="268026.7264">19068 9313 0,'-18'0'15,"18"-17"-15,-35-19 16,17-16-16,0 16 15,-17-87-15,18 52 16,-36-88 0,35 54-16,0-89 15,1 88-15,34-71 16,19 107-16,34-36 16,-17 88-16,53 1 15,-53 17-15,53 35 16,-71 0-16,18 36 15,-35-36-15,-18 53 16,-18-35-16,-35 35 16,18-52-16,17-1 15,-17-17-15,17-1 0,0 19 16,18-19 0,18-17-1,17 18-15,-17-18 0,17 17 16,-17-17-16,-18 18 15,0 0-15,-18-18 16,1 17-16,-1 1 0,-17 0 16,-36-1-1,36-17-15,-18 18 16,35-18-16,-17 18 16,17-18-16,36-18 15</inkml:trace>
  <inkml:trace contextRef="#ctx0" brushRef="#br0" timeOffset="268771.0943">19985 8467 0,'18'0'32,"17"-18"-17,0 18-15,18 0 16,-35 0-16,17 18 16,-17-18-16,-1 17 15,-17 1-15</inkml:trace>
  <inkml:trace contextRef="#ctx0" brushRef="#br0" timeOffset="268914.6156">20020 8714 0,'53'0'16,"-106"0"-16,124 0 0,-36-18 0,0 18 15,18-18-15,-35 18 16,17 18-16</inkml:trace>
  <inkml:trace contextRef="#ctx0" brushRef="#br0" timeOffset="269750.4056">20884 9613 0,'0'0'0,"0"-17"0,36-54 15,-19-17 1,-17 35-16,36-88 16,-19 53-16,36-89 15,-35 71-15,17-88 16,-17 124-16,-18-36 16,17 88-16,-17 1 15,0 34 1,0 36-16,0 0 15,0 0-15,18 53 16,0-71-16,35 36 16,-18-54-16,0-17 0,36 0 15,-54-17 1,54-54-16,-53 36 16,-1-18-16,36-35 15,-35 35-15,17-35 16,-17 52-1,-18 54 1,17 53-16,-17-36 16,18 53-16,17 0 15,0-17 1,1-36-16,-19-17 16,1-1-16</inkml:trace>
  <inkml:trace contextRef="#ctx0" brushRef="#br1" timeOffset="275911.8313">21872 8114 0,'0'0'0,"0"-18"16,-17 18-1,-1 0 1,-17 0 0,-36 0-16,36 0 15,-36 18-15,18-18 16,-52-18-16,52 18 15,-53-17-15,35 17 16,-52 0-16,70-18 16,-18 18-1,36 0-15,0 18 16,17-1 0,18 1-16,0 0 15,-18 17 1,18-18-16,-17 19 15,17-1-15,-18 18 16,1-35-16,-1 17 16,0 18-16,-17-18 0,17 18 15,-17 70-15,17-52 16,1 0-16,-1 105 16,-17 89-1,35-107 1,0 1-1,35-88 1,-35-54-16,18 1 0,35-1 16,-18-17-16,71-17 15,-53-1-15,88-35 16,-53 36-16,0-1 16,0-17-16,106 17 15,-105 0-15,52 18 16,-71 0-16,54 0 15,-71 0-15,35 18 16,-53-18-16,18 18 16,-35-18-16,17 0 15,-35-18-15,18-17 16,-18-36 0,0 18-16,0 0 0,0-35 15,0-88 1,17-53-16,-17 105 15,18 18-15,0 18 0,-18-53 16,0 88 0,0-18-16,-18 54 15,0-1-15,1 1 16,17-1-16,-53 0 16,35 18-16,-52 0 15,17 0-15,-53 0 16,53 0-16</inkml:trace>
  <inkml:trace contextRef="#ctx0" brushRef="#br1" timeOffset="279266.5772">11254 9366 0,'-18'0'31,"0"0"-15,1-17-1,-1 17-15,0 0 16,-34 0-16,34 17 16,-53-17-16,36 0 15,0 0-15,-36 0 16,36 0-16,-18-17 16,18 17-16,-1 0 15,19 0-15,-18 0 16,17 0-16,18 17 15,0 1 17,-18 0-17,1-1 1,-1 1 0,0-1-1,1 1-15,17 17 16,0-17-1,0 35-15,0 0 16,-18 35-16,18-35 16,0 53-16,-18-53 15,18 53-15,-17-54 16,-1 37 0,18-54-16,-17 18 15,17-36-15,0 1 0,17 17 16,1-35-1,17 0 1,-17 0-16,17-17 16,0-1-16,1 18 15,52-18-15,-35 18 16,35 18-16,-35-18 16,53 0-16,-53 0 15,17 18-15,-35-18 16,18 0-1,-35-18-15,0 18 16,-1 0-16,1 0 16,-18-18-16,17 1 15,-17-1-15,0-17 16,0-36 0,0 36-16,-17-18 0,17-53 15,0 36-15,0-54 16,-18 54-16,18-36 15,-17 53-15,17 18 16,-18 17-16,0-17 16,18 17-16,-17 18 47,-1-17-32</inkml:trace>
  <inkml:trace contextRef="#ctx0" brushRef="#br1" timeOffset="282778.6757">8026 14940 0,'17'18'219,"1"-18"-204,0 0 1,-1 17 0,1-17-16,0 0 15,-1 18 1,18-18-16,-17 0 16,17 0-16,-17 0 15,35 0 1,-35 0-16,-1 0 0,1 0 15,35 0-15,-18-18 16,0 18-16,1 0 16,17 0-16,-18-17 15,35 17 1,-34 0-16,34-18 16,-35 18-16,1 0 0,52-17 15,-53 17 1,0 0-16,1-18 0,52 0 15,-53 18-15,53-17 16,-52 17-16,52-18 16,-35 18-16,35-18 15,-53 18-15,53 0 16,-52 0-16,52 18 16,-53-18-16,71 0 15,-53 0 1,53 0-16,-53 0 0,0 0 15,0 18-15,17-18 16,36 0-16,-35 0 16,52 0-16,-52 0 15,52 0 1,-52 17-16,87-17 16,-87 0-16,105-17 15,-105 17-15,105-18 16,-88 18-16,71 0 15,-71 0-15,71 0 16,-71 0-16,89 0 16,-71 0-16,70 0 15,-88 0-15,106 0 16,-106 0-16,89 0 16,-71 18-16,88-18 15,-106 0 1,123 0-16,-122 0 15,105 0-15,-89 0 16,-16-18-16,-1 18 0,18-18 16,-18 18-16,0-17 0,88-1 15,-105 18 1,53-18-16,-72 18 16,19 0-16,-36 0 15,-17 0 1,-18 18-16</inkml:trace>
  <inkml:trace contextRef="#ctx0" brushRef="#br1" timeOffset="285420.8815">13388 10301 0,'-18'0'0,"36"0"0,-53 0 0,17 0 16,0 0-1,36 0 1,35-18-1,0 18-15,88-17 16,-53 17-16,71 0 16,-71-18-16,88 1 15,-105-1-15,-18 18 16,53-18-16,-89 1 16,19 17-16,-54 0 15,-35 0 1,18 17-16,0-17 15</inkml:trace>
  <inkml:trace contextRef="#ctx0" brushRef="#br1" timeOffset="285778.5416">13847 9843 0,'0'0'0,"-18"0"31,0 35-31,-17-18 16,-36 36-16,19-35 15,-1 0-15,-89 52 16,90-52-16,-19 17 15,18 0-15,18-17 0,0 0 16,17 17-16,18-17 16,0-1-16,18 18 0,52 18 15,-17-17-15,70 17 16,-52-36-16,0-17 16,-18 18-16,52 17 15,-69 0-15,-19-17 0,-17 0 16</inkml:trace>
  <inkml:trace contextRef="#ctx0" brushRef="#br0" timeOffset="291916.7175">17568 4921 0,'0'0'0,"18"0"0,0 0 15,35 0 1,-18-17-16,0 17 0,53 0 16,-35 0-1,0 0-15,-18 0 0,1 0 16,-1 0-16,18 0 16,-35-18-16,-36 0 15,-17 18 1,17 0-16</inkml:trace>
  <inkml:trace contextRef="#ctx0" brushRef="#br0" timeOffset="292178.1091">17956 4904 0,'-17'17'0,"-1"19"0,18-1 16,35-123-16,-88 211 0,36-35 15,17-35-15,0 18 16,0-36-16,17 0 0,-17 18 16,0-17-16,0-1 15,-17-18 1,-1 1-16,1 0 15,-19-18-15,19 0 16,-1 0-16,36 0 47,17 0-47,0 0 16,0 17-16,-17-17 0,53 0 15,-36 0-15,-17 0 16,17 0-16,-17 0 0,-1 0 15</inkml:trace>
  <inkml:trace contextRef="#ctx0" brushRef="#br0" timeOffset="292456.0935">18521 4833 0,'-35'-18'16,"70"36"-16,-88-53 0,35 35 0,1 0 15,-1 17-15,-17 36 16,35-17-16,0 69 16,0-52-16,35 88 15,-17-88-15,17 53 16,-17-53-16,-1 18 15,1-36-15,-36 0 16,1-35 0,-19 0-16</inkml:trace>
  <inkml:trace contextRef="#ctx0" brushRef="#br0" timeOffset="292567.142">18344 5380 0,'53'-18'0,"-106"36"0,159-36 16,-70 18-16,52-17 15,-53 17-15,0 0 0,1 0 16</inkml:trace>
  <inkml:trace contextRef="#ctx0" brushRef="#br0" timeOffset="294391.7693">17780 9931 0,'18'0'0,"-1"0"16,19 0-16,-1-18 16,18 18-16,17-18 0,1 1 15,-1 17-15,72-18 16,-90 1-16,19-1 16,-36 18-16,-17-18 15</inkml:trace>
  <inkml:trace contextRef="#ctx0" brushRef="#br0" timeOffset="294575.2172">18186 9648 0,'35'71'16,"-17"-18"-16,-1 0 0,1 88 15,-18-70-15,0 52 16,18-70-1,-1-18-15,-17 36 16,18-54-16,-1 1 16</inkml:trace>
  <inkml:trace contextRef="#ctx0" brushRef="#br0" timeOffset="295188.5262">18468 9648 0,'0'0'0,"18"159"16,-18-88-16,0 88 15,0-89-15,17-17 16,1 18-16,-18-36 16,17-18-16,1-34 15,0-18 1,-1-1-16,-17 1 0,0 0 15,0 17 1,18 36 0,-18-1-1,18 1-15,-1 0 0,19 35 16,-1-36-16,35 1 16,-34-18-16,17 0 15,-18-18-15,0-17 16,-35 17-16,0-17 15,-17 17-15,-1-17 0,-35 0 16,35 17-16,-35 18 16,36 35-16,-1-17 15,18 53 1,0-18-16,35-1 16,-17-16-16,53-1 15,-18-17-15,17-18 16,-35 0-16,-17 0 15,0 0-15,-18-18 16,0 0-16,0 1 16,0-1-16,0 0 15,17 18 1,-17-17 0,18 17-16,0 17 15,-1 1 1,1-18-16,-18 18 0,17-1 15,1-17-15</inkml:trace>
  <inkml:trace contextRef="#ctx0" brushRef="#br0" timeOffset="296400.1292">20073 10107 0,'0'0'0,"18"-18"15,-1 18 1,19 0-16,-1 18 0,53-18 16,-53 18-16,18-1 15,-17 1-15,-19 0 16,1 17-16,-18-17 0,0 17 0,-35 0 16,-36 53-1,36-52-15,-53 52 16,52-53-16,1 18 15,17-18-15,36 1 16,17-36-16,36 17 16,-18-17-16,0 0 15,0 0-15,-18 0 0,0 0 16,-17 0-16,-1-17 0,-34 17 16,-1 0-16,-52-18 15,17 18-15</inkml:trace>
  <inkml:trace contextRef="#ctx0" brushRef="#br0" timeOffset="296505.2286">20091 10672 0,'-36'0'16,"72"0"-16,-89 0 0,88-18 16,-17 18-16,88-35 15,-71 17-15,18 0 16,0 1-16,0-1 16,-18 18-16,-18-18 0</inkml:trace>
  <inkml:trace contextRef="#ctx0" brushRef="#br0" timeOffset="296983.6071">19967 10019 0,'-17'0'15,"34"0"-15,-17 0 16,18 0-16,35-35 16,-18-1-16,0-17 15,1 18 1,-19 18-16,1-19 0,17 1 15,-35 17-15,18 18 16,-1-17-16,-17-1 16,18 18-1,-18 18-15,0-1 0,18 19 16,-18-1-16,35 18 16,-35-36-16,35 19 15,-17-19-15,17 1 16,-17-18-16,-1-35 15,1 17 1,-18-17-16,0 17 16,0 1-16,-18 17 0,18-18 15</inkml:trace>
  <inkml:trace contextRef="#ctx0" brushRef="#br0" timeOffset="297272.5922">20726 9878 0,'0'0'15,"0"17"-15,-18 36 16,0-17-16,18 34 16,0-35-16,0 36 15,18-53-15,17 17 16,-17-17 0,17-1-16,18-17 15,-35-17-15,-1 17 16</inkml:trace>
  <inkml:trace contextRef="#ctx0" brushRef="#br0" timeOffset="297406.6983">20973 10125 0,'0'35'0,"0"-70"0,0 88 16,0-36-16,35 19 15,-17-19-15</inkml:trace>
  <inkml:trace contextRef="#ctx0" brushRef="#br0" timeOffset="297528.7979">20973 10001 0,'0'0'0,"0"-17"0,0-1 15,17 18 1</inkml:trace>
  <inkml:trace contextRef="#ctx0" brushRef="#br0" timeOffset="297741.6256">21167 9878 0,'17'0'15,"1"0"-15,17 0 16,1 35-1,-1-17-15,0 52 16,-17-34-16,-18 34 16,0-35-16,-18 36 15,0-53-15,1-1 16,-1 18-16</inkml:trace>
  <inkml:trace contextRef="#ctx0" brushRef="#br0" timeOffset="297934.3266">21643 10231 0,'53'0'16,"-36"17"-16,19-17 0,17 0 15,-36 18-15</inkml:trace>
  <inkml:trace contextRef="#ctx0" brushRef="#br0" timeOffset="298060.5915">21643 10407 0,'0'0'16,"53"18"-16,-18-18 0,0 0 15,1 0-15,34 0 16,-34 0-16</inkml:trace>
  <inkml:trace contextRef="#ctx0" brushRef="#br0" timeOffset="299296.2737">22401 10125 0,'53'-18'0,"-17"18"16,-1 0-16,71-18 16,-53 18-16,0 0 0,17 18 15,-52 0-15,-18 17 16,-18 0-1,-35 18-15,18-18 16,-18 18-16,18-17 16,17 17-1,18-36-15,35 19 16,1-19-16,-1-17 0,71 0 16,-18 0-1,-53 0-15,-17-17 16,-36 17-16,1 0 15</inkml:trace>
  <inkml:trace contextRef="#ctx0" brushRef="#br0" timeOffset="299430.1458">22454 10389 0,'71'0'15,"-142"0"-15,212 0 0,-88 0 0,18-17 16,-1-1-16,-17 18 0,18-18 15,17 1-15</inkml:trace>
  <inkml:trace contextRef="#ctx0" brushRef="#br0" timeOffset="299674.1266">23160 9666 0,'-35'35'0,"35"1"16,0-19-16,0 54 16,17-53-16,1 17 15,35 0-15,-18-17 0,0-1 16,-17 1-16,17-18 15,-17 0-15</inkml:trace>
  <inkml:trace contextRef="#ctx0" brushRef="#br0" timeOffset="299790.0965">23336 9790 0,'0'17'16,"0"1"-16,18 0 15</inkml:trace>
  <inkml:trace contextRef="#ctx0" brushRef="#br0" timeOffset="300397.6811">23372 9790 0,'0'17'32,"0"1"-17,17 0-15,-17-1 0,18 1 0,-1 17 16,1-35-16,0 18 16,-1-18-1</inkml:trace>
  <inkml:trace contextRef="#ctx0" brushRef="#br0" timeOffset="300553.354">23354 9613 0,'0'0'0,"18"0"15,-1 0 1,1 0-1</inkml:trace>
  <inkml:trace contextRef="#ctx0" brushRef="#br0" timeOffset="300737.3566">23566 9472 0,'70'53'15,"-140"-106"-15,175 141 0,-52 0 16,-17-35 0,-1 36-16,-35-36 15,0 52-15,-18-52 16,1 0-16</inkml:trace>
  <inkml:trace contextRef="#ctx0" brushRef="#br0" timeOffset="305130.7505">24289 6632 0,'17'18'31,"36"-18"-31,-17 0 16,52 0-1,-18 0-15,-17 0 0,71-18 16,-71 18-16,0-17 16,35 17-16,-35-18 15,-71 18 17,-17-18-32,-1 18 0</inkml:trace>
  <inkml:trace contextRef="#ctx0" brushRef="#br0" timeOffset="305474.4061">24606 6403 0,'-17'0'16,"-1"18"-16,-35-1 15,18-17 1,-18 35-16,18-35 16,-54 36-16,54-19 15,-35 19-15,52-36 16,0 17 0,18 1-16,18 0 0,-18-1 15,53 19 1,-36-19-16,54 18 15,-36-35-15,36 36 16,-36-36-16,36 17 16,-54-17-16,19 18 15</inkml:trace>
  <inkml:trace contextRef="#ctx0" brushRef="#br0" timeOffset="306069.9786">22983 8731 0,'0'-17'0,"0"-1"16,18 18-16,53-35 16,-36 17-16,88 0 15,-70 1-15,18 17 16,70-18-16,-88 1 0,17 17 15,-34 0 1,-19 0-16</inkml:trace>
  <inkml:trace contextRef="#ctx0" brushRef="#br0" timeOffset="306354.133">23160 8396 0,'0'0'0,"-53"35"0,0-17 16,-18 17 0,54 1-16,-18-19 0,17 1 0,0 17 15,1-17-15,17-1 16,0 1-16,0 0 0,53 17 15,-36-17-15,71 17 16,-35-35-16,36 18 16,-37-1-16,-16-17 15,-1 18-15,0-18 0</inkml:trace>
  <inkml:trace contextRef="#ctx0" brushRef="#br0" timeOffset="311020.8007">3246 5203 0,'0'0'15,"-18"-17"-15,-35 17 16,-18 17 0,36 1-16,-35 0 15,17-1-15,-18 1 16,36 0-16,0-18 16,-1 0-16,1 0 0,-36 0 15,36 0-15,-18 0 16,36 0-16,-1 0 15,0 0-15,1 17 16,17 1 0,17 0-1,-17 17 1,18-17-16,-18 17 16,0-18-16,0 19 0,0 17 15,0 0-15,0-1 0,0 54 16,-18-35-16,18 70 15,0-53 1,-17 89-16,17-89 16,0 18-16,-18-1 0,18 107 15,0-106-15,0 123 16,0-123-16,0 18 16,0 87-1,0-87-15,0-1 0,0 106 16,0-123-16,0 141 15,0-141-15,0 18 16,18 105-16,-18-123 16,0-1-16,0 125 15,0-124-15,0 123 16,-18-123-16,18 17 16,-18 107-16,18-125 15,0 125-15,-17-124 16,17 123-1,-18-18-15,1 1 16,17-124-16,0 106 16,-18-17-1,18-89-15,0-17 0,-18 87 16,18-87 0,0-1-16,-17 1 0,17-1 0,-18 89 15,18-88 1,0 52-16,0-52 15,0-18-15,0 53 16,0-54-16,0 1 0,0 18 16,-18 52-1,18-70-15,-17 71 16,17-54-16,-18-17 0,18 71 16,-18-71-16,18 0 15,0 35-15,0-53 16,-17 36-16,17-18 15,0-1 1,-18-16-16,18 17 16,0-36-16,-17 19 15,17-19-15,0 18 16,0-17-16,0 0 16,0-1-1,0 1-15,0 0 0,0-1 16,17 1-16,1 0 15,-18-1-15,35 1 16,0 17 0,18 0-1,18-17-15,-1 17 16,-34-35-16,52 18 16,-35 0-16,0-18 15,-18 0-15</inkml:trace>
  <inkml:trace contextRef="#ctx0" brushRef="#br0" timeOffset="333296.9086">21643 1834 0,'0'-35'0,"18"-35"15,-18 34-15,17-52 16,-17 53-16,18-18 16,-18 18-1,17-1-15,-17 54 31,0 0-15,0 17-16,0 36 0,-17 52 16,17-52-1,-18 52-15,18-70 16,-17 0-16,17 0 16,0-18-16,0 36 0,0-54 15,0 19-15,0-19 16,-18-17-1</inkml:trace>
  <inkml:trace contextRef="#ctx0" brushRef="#br0" timeOffset="333513.9349">21449 2064 0,'0'0'0,"0"70"16,0-17-16,0-17 15,0-1-15,18 0 0,-1 0 16,-17-17-16,35 0 0,-17-18 16,17 17-16,1-34 15,34-1-15,-35-17 16,36-36-16,-53 36 16,17-18-1,-17 18-15</inkml:trace>
  <inkml:trace contextRef="#ctx0" brushRef="#br0" timeOffset="334415.2446">23160 1623 0,'0'0'16,"-18"53"-16,18-18 0,-17 18 15,-1-18-15,0 18 0,-17 71 16,17-54-16,1-17 16,-1 53-16,18-71 15,0 18-15,0-35 16,0-1-16</inkml:trace>
  <inkml:trace contextRef="#ctx0" brushRef="#br0" timeOffset="334632.1822">22860 2152 0,'0'71'16,"0"-142"-16,0 177 0,18-36 15,-1-52-15,54 17 16,-18-17-16,-18-18 0,18 0 16,-18 0-16,53-35 15,-70 17-15,17-17 16,-35 17-16,18 0 16,-36 1-16</inkml:trace>
  <inkml:trace contextRef="#ctx0" brushRef="#br0" timeOffset="363427.3543">3457 16069 0,'0'18'15,"0"35"1,0 0-16,0 17 15,18 1-15,0 17 0,-18 0 16,17 0-16,18 0 0,-17-35 16,17 18-16,36-1 15,-36-52-15,53-36 16,-52-17-16,34-53 16,-17-36-1,-35 72-15,-18-72 16,0 54-16,0-54 15,-18 71-15,-35-35 16,18 35-16,0 18 16,17 17-16,18 36 15,0 17-15,18 89 16,-1-36-16,19 70 16,-1-87-16,18 70 15,-18-106-15,36 36 16,-54-53-16,19-18 15,-19 0-15</inkml:trace>
  <inkml:trace contextRef="#ctx0" brushRef="#br0" timeOffset="363690.6636">4304 16404 0,'-53'35'0,"106"-70"0,-124 88 15,18 0 1,36-35-16,17 52 16,0-35-16,17 18 15,19-17-15,34 17 16,-52-36-16,17 1 0,0 35 16,-35-36-16,-17 19 15,17-19-15,-53 1 16,35-18-1,-35 0-15,36-18 16,-1 18-16</inkml:trace>
  <inkml:trace contextRef="#ctx0" brushRef="#br0" timeOffset="363986.0695">4392 16792 0,'0'0'15,"35"0"-15,-35-17 0,18 17 0,0-18 16,-18 0-16,35-35 16,-17 36-16,-1-19 15,-17 19-15,0-1 16,-17 18-16,-36 0 16,35 0-16,0 18 15,-17-1-15,35 19 0,-18-1 16,18 0-16,18 36 15,0-36-15,17 0 0,36-17 16,70 0 0,-106-36-16,36 0 15,-36 18-15,-18-17 16</inkml:trace>
  <inkml:trace contextRef="#ctx0" brushRef="#br0" timeOffset="364663.2635">6756 16387 0,'0'0'0,"53"0"15,-18 0-15,0 0 0,53 17 16,-35 1-16,-17-1 16,-19 1-16,1-18 0,-1 35 15,-17-17-15,-17 53 16,-1-36-16,-17 53 15,0-35-15,17 18 16,0-36-16,36 18 16,17-18-16,1-17 15,16-1-15,-16-17 0,70 36 16,-71-36-16,35 17 16,-34-17-16,-19 0 15,-34 0 1</inkml:trace>
  <inkml:trace contextRef="#ctx0" brushRef="#br0" timeOffset="364812.7676">6950 16810 0,'35'-18'15,"0"18"-15,-17-17 16,0 17-16,34 0 0,-34-18 15,17 18 1,-35-18-16</inkml:trace>
  <inkml:trace contextRef="#ctx0" brushRef="#br0" timeOffset="365197.1676">6756 15998 0,'17'0'0,"-17"-17"16,18-1 0,17-17-16,-17 0 15,-18 17-15,18 0 16,-18 1-16,0 34 15,0 1 1,0 17-16,17 1 0,-17 16 16,18-16-16,-1-1 0,19 0 15,-1-17-15,0-18 16,-17 0-16,17-18 16,-17 1-1,17-36-15,-35 17 16,0-16-16,0 34 15,0-17-15,0 17 16</inkml:trace>
  <inkml:trace contextRef="#ctx0" brushRef="#br0" timeOffset="365942.9486">8043 15857 0,'-17'-17'0,"-1"17"16,0 17-1,18 19-15,0 34 16,0-17-16,0 18 16,18-18-1,0 0-15,17-18 16,0-18-16,-17 1 15,17-18-15,0 0 16,-35-18-16</inkml:trace>
  <inkml:trace contextRef="#ctx0" brushRef="#br0" timeOffset="366087.299">8255 16104 0,'0'36'0,"0"-72"0,0 89 15,18-53-15,-1 36 16,1-36-16,0 17 16,-1-17-16</inkml:trace>
  <inkml:trace contextRef="#ctx0" brushRef="#br0" timeOffset="366242.5002">8273 15875 0</inkml:trace>
  <inkml:trace contextRef="#ctx0" brushRef="#br0" timeOffset="366476.8356">8273 15875 0,'88'35'16,"-176"-70"-16,193 88 0,-69-18 16,-1-17-16,0 17 0,1 18 15,-19-35-15,1-1 16,-18 36-16,-18-17 15,-17-1-15,0-18 16,17 19-16,-17-19 16,-18 1-16,35 0 15</inkml:trace>
  <inkml:trace contextRef="#ctx0" brushRef="#br0" timeOffset="367378.1748">8220 15998 0,'0'-17'32,"-18"17"-17,36 0 1,-1 17 0</inkml:trace>
  <inkml:trace contextRef="#ctx0" brushRef="#br0" timeOffset="367798.8649">11201 16563 0,'0'0'0,"17"0"16,1 18-1,0 34-15,-1 1 16,1-17-16,-18-1 16,0 18-16,18-18 0,-18 0 15,0-17-15,0-36 16,0 1-16,-18-54 15</inkml:trace>
  <inkml:trace contextRef="#ctx0" brushRef="#br0" timeOffset="367904.8386">11289 16263 0,'0'0'16,"18"71"-16</inkml:trace>
  <inkml:trace contextRef="#ctx0" brushRef="#br0" timeOffset="367999.6653">11501 16704 0,'0'-18'16</inkml:trace>
  <inkml:trace contextRef="#ctx0" brushRef="#br0" timeOffset="368144.3387">11571 16545 0,'0'0'16,"35"18"-16,-17 0 0,0-1 0,-1 1 16,19 17-1,-36-17-15,35 35 16,-35-36-16,18 19 16,-18-19-16,0 1 0,17 0 15</inkml:trace>
  <inkml:trace contextRef="#ctx0" brushRef="#br0" timeOffset="368399.8382">12030 16457 0,'-36'0'0,"19"18"15,-36 17-15,35 18 16,1-35-16,34 34 15,-17-34-15,53 17 16,-35-17-16,52 0 16,-52-1-16,0 1 31,-18 0-31,-18-18 16,-17 17-16,-18-17 15,35-17-15</inkml:trace>
  <inkml:trace contextRef="#ctx0" brushRef="#br0" timeOffset="368577.9397">12206 16563 0,'0'0'15,"53"-18"-15,-18-17 0,36 0 16,-53-1-16,-1 19 15,1-1-15,-18 1 0,0-36 16,-18 35-16,1 0 16</inkml:trace>
  <inkml:trace contextRef="#ctx0" brushRef="#br0" timeOffset="368756.7363">12277 16193 0,'0'0'15,"0"35"-15,0 18 0,0 0 16,17 52-1,1-52-15,17 53 16,-17-53-16,17 0 16,-35-35-16,18-1 15,-1-17-15,1 0 0,-18-17 16,0-1 0</inkml:trace>
  <inkml:trace contextRef="#ctx0" brushRef="#br0" timeOffset="369135.0378">12506 16686 0,'18'0'15,"-1"0"-15,1 0 16,0 0 0,-1 0-1,-17 18 1,18-18 0,-18 18-1,17-18-15,1 17 16,0-17-16,-1 0 15,1 0-15,17-35 16,1 17-16,-1-17 16,-18 0-16,19-36 15,-36 36-15,0 0 16,17-53-16,-17 35 16,-17-53-16,-1 53 15,-17 18-15,0-1 16,-1 36-16,1 53 15,35 0-15,-18 71 16,18-71-16,18 17 0,17 54 16,1-72-1,52 19-15,-35-53 16,53-18-16,-71 0 16,0 0-16,-17 0 15</inkml:trace>
  <inkml:trace contextRef="#ctx0" brushRef="#br0" timeOffset="369884.3721">14199 16475 0,'0'17'0,"0"36"15,0 0 1,0-18-16,0 36 16,0-36-16,0 1 0,0 17 15,18-53-15,-18 17 16,35-34 0,1-19-1,-19 19-15,1-36 0,-1 17 16,1 1-16,-18 0 15,18 17-15,-18-17 16,0 17-16,0-35 16,0 18-16,0 0 15,0-53-15,0 52 16,0-69-16,0 52 16,-18-53-1,18 53-15,-18 18 0,1-18 16,17 88-1,0 53-15,17 0 16,1 18-16,0 0 16,-1 17-16,1 1 0,35 141 15,-35-177-15,52 70 16,-35-122-16,36 17 16,-36-53-16,-17 0 15,-18-36-15,0-17 16,-18 1-16,-17-37 15,0 36-15,-18-52 16,35 69 0,0 1-16,18 0 15,18 17 1,35 0-16,-18 18 16,53-35-16</inkml:trace>
  <inkml:trace contextRef="#ctx0" brushRef="#br0" timeOffset="370323.6034">15875 16245 0,'-35'-17'0,"70"34"16,-70-52-16,52 18 0,1 17 15,53 0 1,-36 0-16,71 17 15,-71 1-15,53 35 16,-53-18-16,1 36 16,-36-19-16,-18 19 15,18-36-15,-35 36 16,17-36-16,18 0 16,0-17-16,35 17 15,1-35-15,-1 0 16,-17 0-16,17 0 0,35-17 15,-52-1 1,0 0-16</inkml:trace>
  <inkml:trace contextRef="#ctx0" brushRef="#br0" timeOffset="370463.7492">15998 16545 0,'0'0'0,"36"-17"0,-1-1 15,0 0-15,71 1 16,-35-1-16,35-17 16,-71 35-16,0-18 15</inkml:trace>
  <inkml:trace contextRef="#ctx0" brushRef="#br0" timeOffset="370775.1966">16633 15610 0,'0'0'15,"-17"0"-15,-1 0 0,1 36 16,-1 52-16,18-35 16,0 70-16,18-70 15,-1-18-15,1 1 16,35 17-16,17-18 16,-34-17-16,-19-18 15,36-18-15</inkml:trace>
  <inkml:trace contextRef="#ctx0" brushRef="#br0" timeOffset="370919.4244">16863 16016 0,'0'0'16,"0"35"-16,0 1 0,17-36 15,1 17-15,17-17 16,-17 0-16,17 0 15</inkml:trace>
  <inkml:trace contextRef="#ctx0" brushRef="#br0" timeOffset="371086.3368">16969 15804 0,'0'0'0,"-18"0"16,18 18 15,18-18-31,-1 0 16</inkml:trace>
  <inkml:trace contextRef="#ctx0" brushRef="#br0" timeOffset="371593.5794">17110 15628 0,'17'0'15,"-34"0"-15,52 0 0,18 35 16,-18 1-16,18 52 15,-18-18-15,-17 36 16,-18-53-16,0 0 16,-18 0-16,-35 35 15</inkml:trace>
  <inkml:trace contextRef="#ctx0" brushRef="#br1" timeOffset="386212.7044">28769 4269 0,'0'-36'16,"0"19"-16,-18-1 16,18 0-16,-35 1 15,17 17-15,1 0 16,-1-18-16,-17 18 15,0 0-15,-18 0 16,35 0 0,-52 0-16,34 18 15,-34 17-15,-18 0 16,-1 18 0,54-35-16,-53 35 15,53-18-15,17 0 16,-17 1-16,-1 34 15,19-35-15,-1 54 16,18-36-16,0 52 16,0-52-16,35 53 15,1-53-15,34 53 16,-35-53-16,54 53 16,-36-71-16,52 36 15,-52-54-15,71 1 16,-71-18-16,70-18 15,-70-17-15,71-36 16,-89 36 0,53-36-16,-70 36 15,17-53-15,-17 53 16,-18-1-16,0-16 16,0-1-16,0 0 0,-18 0 0,0-53 15,1 35 1,-1 18-16,0-17 0,-17-1 15,-18 18 1,36 36-16,-19 17 16,1 0-16</inkml:trace>
  <inkml:trace contextRef="#ctx0" brushRef="#br1" timeOffset="387514.129">7320 15699 0,'0'17'31,"18"-17"-15,-1 18-16,1-18 15,35 0 1,-35 0-16,-1 0 0,1-18 16,-18 1-16</inkml:trace>
  <inkml:trace contextRef="#ctx0" brushRef="#br1" timeOffset="387814.2446">7303 15734 0,'0'0'16,"0"35"-16,0-17 0,0 17 0,0 18 15,0 18 1,0-36-16,0 35 16,0-52-16,17 17 15,-17-17-15,18 0 16,-1-18-16,1 17 16,0-17-16,-1 18 15,1-18-15,0 18 16,-18-1-1</inkml:trace>
  <inkml:trace contextRef="#ctx0" brushRef="#br1" timeOffset="388248.0526">7532 16087 0,'35'-18'16,"-17"-17"0,-1 35-16,-17-36 0,0 19 15,0-1-15,0 1 0,-17-19 16,17 19-1,0-1-15,0 0 16,-18 18 47,18 18-48,-18-18-15,18 18 16,0-1-16,0 1 0,0 17 15,18 0-15,0 1 16,-18-19-16,17 1 16,-17 17-1,18-35-15,-18 18 0,18-18 16</inkml:trace>
  <inkml:trace contextRef="#ctx0" brushRef="#br1" timeOffset="388665.079">7691 15769 0,'17'0'16,"1"0"-16,-1 0 15,19 0-15,-19 0 16,1 0 0,-18 18 15,0-1-15,0 19-16,0-1 15,0 0-15,18 36 16,-1-36-1,-17 36-15,0-54 16,0 19-16,0-1 16,-17-35 15,-1 0-15,0 0-16,1-18 15,-19 18-15,19 0 16,-1 0-16,1 18 15</inkml:trace>
  <inkml:trace contextRef="#ctx0" brushRef="#br1" timeOffset="389676.8864">15981 15646 0,'-18'0'0,"36"0"47,-1 0-31,1 0-16,0 0 16,-1 0-1,-34 0 1,17 17-1</inkml:trace>
  <inkml:trace contextRef="#ctx0" brushRef="#br1" timeOffset="389972.1266">15981 15646 0,'-18'17'16,"36"-34"-16,-36 70 0,18-36 0,0 19 16,0-1-16,0 0 0,0 0 15,0 18 1,0-17-16,18 16 16,-1-34-16,1 17 15,0-35-15,17 18 16,-17-18-16,17 0 15,-35 18-15,18-18 16,-1 0-16,1 0 16</inkml:trace>
  <inkml:trace contextRef="#ctx0" brushRef="#br1" timeOffset="390372.6342">16228 15946 0,'17'-18'15,"-17"0"1,0 1-16,18-19 15,-18 19-15,0-19 16,0 19-16,-18-36 16,18 35-16,-17-17 15,17 17-15,-18 18 16,18 18 15,0 17-15,0 18-16,0-18 15,0 18-15,0-17 16,18-1-16,-1-17 16,-17-1-16,18 1 15,0-18-15,-1 0 16,-17-18 0</inkml:trace>
  <inkml:trace contextRef="#ctx0" brushRef="#br1" timeOffset="390783.6932">16334 15593 0,'0'0'0,"0"-18"0,17 1 15,1 17 1,0-18-1,-1 18-15,-17 18 63,0 17-63,18 0 16,-18-17-16,0 70 15,17-53-15,-17 53 16,18-52-16,0 17 15,-18-18-15,0-18 16,0 1-16,0 0 0,0-1 16,-18-17-16,0 18 15,1-18-15,-1 0 16,1-18 0,-1 18-1</inkml:trace>
  <inkml:trace contextRef="#ctx0" brushRef="#br1" timeOffset="391111.3193">17851 16704 0</inkml:trace>
  <inkml:trace contextRef="#ctx0" brushRef="#br0" timeOffset="406018.6459">25312 7497 0,'17'0'78,"-17"17"-62,0 1-16,0-1 16,0 1-16,0 17 15,0 36-15,0-36 16,0 0-16,0 54 15,0-54-15,18 53 16,0-35-16,-1 53 16,1-36-16,0 89 15,-18-71-15,17 106 16,-17-88-16,0 124 16,18-89-16,-18-18 15,0 1-15,18 17 0,-1 141 16,-17-141-1,18 159-15,-1-159 16,1 159-16,0-141 16,-18 176-1,17-159-15,-17 159 16,0 18-16,18 18 16,-18-177-16,-18 176 15,18-176-15,0-18 16,0 18-16,0 194 15,0-194-15,18 177 16,-18-177-16,0 141 16,0-159-16,0 107 15,0-142-15,18 88 16,-18-141-16,35 71 16,-17-106-1,-18 0-15</inkml:trace>
  <inkml:trace contextRef="#ctx0" brushRef="#br0" timeOffset="411961.0224">26511 8096 0,'0'-17'16,"18"34"30,0 19-30,-1-19-16,1 18 16,52 36-16,-34-36 15,34 36 1,-17-36-16,35 53 16,-52-70-16,-1 17 0,18 1 15,-18-19-15,-17 1 16,-1-18-16,-34 0 31,-19-18-15,19 1-16,-1-1 0</inkml:trace>
  <inkml:trace contextRef="#ctx0" brushRef="#br0" timeOffset="412235.3287">27023 8079 0,'0'0'15,"-18"0"-15,1 17 16,-19 1-16,19 17 15,-72 71-15,54-35 16,-35 52-16,34-52 16,-17 34-16,36-52 15,-1 18-15,18-36 16</inkml:trace>
  <inkml:trace contextRef="#ctx0" brushRef="#br0" timeOffset="431964.5312">26723 10266 0,'-18'0'15,"1"0"1,-1 0 15,0 0-15,1 0-1,-1 0 1,36 0 46,-1 0-46,19 0-16,-1 0 0,18 0 16,0 0-1,-18 17-15,36 1 16,-36 0-16,35-1 16,-34-17-16,17 36 15,-53-19-15,17 1 16,-17 0-16,-53 35 15,18-18-15,-53 35 16,53-34-16,-18-1 16,0 18-16,17-18 15,1 36-15,18-36 0,17-17 16,17 34-16,18-16 16,36-19-1,-36 1-15,71-18 16,-71 0-16,71 0 15,-70 0-15,-1-18 16,-53 18 0,1 0-1</inkml:trace>
  <inkml:trace contextRef="#ctx0" brushRef="#br0" timeOffset="432220.8115">26547 10707 0,'0'0'0,"35"0"0,71 0 15,-53-18-15,35 18 0,53-17 16,-88-1 0,53 18-16,-71-18 15,-17 18-15</inkml:trace>
  <inkml:trace contextRef="#ctx0" brushRef="#br0" timeOffset="437111.1469">27481 9878 0,'0'-18'16,"0"1"-1,0-1 1,0 0 0,-17 18-1,-1 18 1,0 0-16,-17 34 16,18 1-16,17-17 15,0 17-15,0-1 0,17 37 16,1-54-16,35 35 15,-36-52 1,36 35-16,-17-35 16,-1-18-16,-17 0 15,-1 0 1</inkml:trace>
  <inkml:trace contextRef="#ctx0" brushRef="#br0" timeOffset="437281.7426">27640 10142 0,'0'0'0,"0"36"0,0-19 0,0 36 16,0-35-16,18 17 16,-18-17-16,17-1 15,1-17-15,0 0 16</inkml:trace>
  <inkml:trace contextRef="#ctx0" brushRef="#br0" timeOffset="437444.7079">27658 10001 0,'0'-17'16,"0"-1"-1,17 18-15,1-18 16</inkml:trace>
  <inkml:trace contextRef="#ctx0" brushRef="#br0" timeOffset="437648.4617">27781 9754 0,'18'18'16,"17"0"-16,-17 17 16,17 0-16,0 0 0,-17 18 15,17-17-15,-17 17 16,-18 17-16,18-17 0,-18 0 0,-18 0 16,-17 53-1,17-71-15,-17 18 16</inkml:trace>
  <inkml:trace contextRef="#ctx0" brushRef="#br0" timeOffset="445724.1137">28363 8467 0,'18'0'16,"35"0"0,0 0-16,70 0 15,-35 0-15,89-18 16,-71 18-1,88-18-15,-88 18 16,52-17-16,-105 17 16,18 0-16,-54-18 15</inkml:trace>
  <inkml:trace contextRef="#ctx0" brushRef="#br0" timeOffset="446035.4066">28769 8220 0,'-18'0'16,"-35"17"-1,18 19-15,-18-19 0,-35 36 16,35-35-1,-35 35-15,53-36 16,-1 1-16,-16 17 16,52-17-16,-18 17 15,36-17-15,34 0 16,19 17 0,-18-35-16,53 17 15,-36 1-15,54 0 16,-71-18-16</inkml:trace>
  <inkml:trace contextRef="#ctx0" brushRef="#br0" timeOffset="446951.647">28663 10513 0,'18'0'47,"35"-18"-47,-18 18 16,18 0-16,159-17 16,-36 34-1,-17-17 1,-71 0-16,18 18 15,-71-18-15,-17 17 0,-1 1 16,-34-18 0</inkml:trace>
  <inkml:trace contextRef="#ctx0" brushRef="#br0" timeOffset="447279.7147">28998 10248 0,'-17'18'16,"-36"-1"-1,18 1-15,-71 35 16,70-35-16,-17-1 15,-35 36-15,53-35 16,-18 17-16,53-17 16,18 17-16,-1-17 15,54 35-15,-36-18 16,71 18 0,-53-18-16,70 18 15,-70-35-15,0-1 16,-17 1-16</inkml:trace>
  <inkml:trace contextRef="#ctx0" brushRef="#br0" timeOffset="465499.0018">29457 11783 0,'18'-35'16,"-36"70"-16,36-88 0,-1 35 15,-17 36 1,0 17-1,18 0-15,-18 54 16,0-19-16,0 89 16,0-71-16,-18 124 15,18-89-15,0 107 16,0-107 0,0 106-16,0-105 15,0 123-15,0-124 16,-17 107-16,17-125 15,0 107 1,-18-36-16,18-87 16,0-19-16,0 71 15,0-88-15,0 18 16,0-54-16,0 1 16</inkml:trace>
  <inkml:trace contextRef="#ctx0" brushRef="#br0" timeOffset="466327.1986">26494 14605 0,'0'0'15,"-18"-18"-15,0 18 16,1 0 0,-1 0-16,18 18 15,-18-18 1,1 0-16,17 18 15,17-18 1,36 17-16,-17-17 16,17 0-16,70 0 15,-52 18-15,-1-18 16,18 0-16,1 18 0,87 17 16,-70-18-16,105 1 15,-87 0-15,176 17 16,-142-35-16,19 18 15,-1-18-15,195 17 16,-177-17-16,176 18 16,-176 0-16,194-1 15,-176 1-15,176 17 16,-194-17 0,-18-1-16,195 36 15,-212-35-15,176 17 16,-194-17-16,-18-18 0,89 18 15,-124-18-15,18 0 16,-88 0-16,-1-18 16</inkml:trace>
  <inkml:trace contextRef="#ctx0" brushRef="#br0" timeOffset="467383.8566">26317 14217 0,'0'18'16,"18"-1"0,0-17-16,34 18 15,-34 0 1,35-1-16,-18 1 16,1-18-16,87 53 15,-35-36 1,-35 1-16,53-18 15,-53 0-15,0 0 16,17 0-16,-17 0 0,18-18 16,-1 18-16,71-35 15,-70 35-15,88-53 16,-89 36-16,89-19 16,-88 1-16,70-18 15,-88 35-15,17-17 16,54-18-16,-54 18 15,-17 0-15,71-54 16,-71 54-16,52-53 16,-52 35-16,53-35 15,-53 35-15,53-35 16,-36 52-16,-17-16 16,0 16-16,71-52 15,-54 35-15,-17 0 16,18 0-16,-18 18 0,70-53 15,-52 53-15,-18-1 16,70-17-16,18 0 16,-53 36-16,-17-18 15,105-18 1,-70 17-16,88-17 16,-106 36-16,1-1 0,105-17 15,-106 17-15,106 1 16,-106 17-16,106 0 15,-88 0-15,106 17 16,-107-17 0,107 18-16,-124-18 15,18 0-15,-18 0 0,-17-18 16,52 18-16,-87 0 16,17 0-16</inkml:trace>
  <inkml:trace contextRef="#ctx0" brushRef="#br0" timeOffset="469713.9632">28046 14658 0,'17'0'15,"1"18"1,0-18 0,-1 0-16,1 0 15,0 0 1,-1 0-16,1 17 15,0-17 1,-1 0-16,36 0 16,-35 0-16,52-17 15,-34-1-15,-1 18 16,-17-18-16,17 1 0,0-1 16,18 0-16,-18 1 15,18-36 1,-18 35-16,36-35 15,-53 36-15,35-36 16,-36 17-16,36-16 16,-35 16-16,17-34 15,-17 52-15,35-35 16,-53 35-16,35-17 16,-17 18-16,17-36 15,-18 35-15,36-35 16,-35 35-16,35-34 15,-35 34-15,-1 0 16,18 1-16,-17-1 16,17 0-1,-17 1-15,0-1 0,17 0 0,0 1 16,-17-1-16,17 18 0,0-17 16,-17 17-16,17 0 15,1 0 1,-19 0-16,1 17 15,17 1-15,-17-1 16,17 1 0,-17 0-16,-1 35 15,1-36-15,0 1 16,-1 17-16,1-17 0,0 17 16,17 18-16,0 0 15,-35-18-15,18-17 16,-1 52-1,19 1-15,-36-36 16,17 1-16,1 16 0,0-16 16,35 34-16,-36-34 15,36 34-15,-35-35 16,35 36 0,-36-36-16,36 18 15,-35-35-15,-1-1 0,1 1 16,35 17-16,-35-17 15,35 0-15,-18-18 16,-18 0-16,19 0 16,-36-18-16</inkml:trace>
  <inkml:trace contextRef="#ctx0" brushRef="#br0" timeOffset="480086.2494">28981 13564 0,'-18'18'15</inkml:trace>
  <inkml:trace contextRef="#ctx0" brushRef="#br0" timeOffset="482187.0387">28575 13899 0,'-18'36'15,"18"-19"1,18-17 0,0-17-1,-1 17-15,1-18 16,0 0-16,-1 1 0,18-18 15,-17 17 1,53-35-16,-36 18 16,0 17-16,71-70 15,-53 53-15,18-18 0,52-36 16,-52 37-16,-19-1 16,1 17-16,0 1 0,53-53 15,-71 53 1,54-36-16,-36 53 15,-18-17-15,0 18 0,18-19 16,-18 19-16,18-19 0,35 1 16,-35 17-16,-17-17 15,-1 17-15,18 1 16,0-1-16,-18 1 16,18-19-16,-35 36 15,-1-17-15,1-1 16,-18 0-16,17 18 15,-34 0 1,-1 0-16,1 0 16,-19 18-1,19 0-15,-1-1 0,-35 19 16,35-19-16,-52 18 16,35 1-16,-54 17 15,36-18 1,-70 36-16,52-19 15,-87 54 1,70-53-16,17 0 0,-88 35 16,89-52-16,-1-1 0,18 0 15,-70 18 1,87-18-16,-52 18 16,53-35-16,17 0 15,-17 17-15,17-18 0,1 1 16,-19 0-16,19-1 15,-1 1-15,1 0 16,-1-18-16,0 0 0,1 17 16,-1-17-16,0 18 15,36-36 17,0 18-17,17-17-15,-17-19 0,70-17 16,-53 18-16,71-35 15,-53 34-15,70-34 16,-70 17 0,18 18-16,-1-1 0,1 1 15,-1 0-15,54-53 16,-54 52-16,54-52 16,-71 53-16,17 0 15,54-54-15,-71 54 0,53-18 16,-53 18-16,-1 17 15,-16-17-15,-1 17 16,18 1-16,-35-1 16,-1 18-16,1-18 15,-18 1-15,17 17 16,1 0 15,-36 0-15,1 0-1,17 17-15,-53 1 16,35 0 0,-52 17-16,17 0 15,18-17-15,-18 17 16,-18 0-16,18 1 0,-88 52 16,70-35-16,-70 70 15,71-87-15,-1 16 16,-52 37-1,70-54-15,-71 35 0,71-34 16,-17-1-16,17 0 0,0 1 16,18-19-16,-36 36 15,36-35-15,-18 17 16,35-17-16,-35 17 16,36-17-16,17-1 0,-18-17 15,1 18-15,17 0 16,-18-18-16,18-18 47,0 0-32,18 18-15,-1-17 16,1 17-16,17-36 16,0 19-16,18-36 15,-17 35-15,34-52 16,-17 34-16,35-34 15,-52 34-15,69-52 16,-52 53-16,71-36 16,-71 36-16,53-35 15,-54 34-15,19 1 16,-18 0-16,70-18 16,-52 18-16,52-36 15,-52 36-15,0-1 16,34-16-16,-52 16 15,0 1-15,-35 35 16,-1-18-16,-34 18 63,-1 0-48,1 18-15,-36 0 16,17-1-1,1 19-15,0-19 0,-18 18 16,0-17-16,-88 53 16,70-18-16,-70 17 15,53-17-15,17-18 16,1 18-16,-18-17 0,-53 69 16,70-69-16,-52 52 15,70-53-15,-53 36 16,71-36-16,-1 0 15,-34 18-15,34-18 16,-17-17 0,36 0-16,-1-18 0,1 17 15,-1-17 1,18-17-16,18 17 16,-18-18-1,17 18-15,1-18 0,17 18 16,18-35-16,35-18 15,-35 18-15,53-36 16,53-17 0,-89 35-16,36 0 0,88-70 15,-88 52-15,106-52 16,-107 70 0,54-35-16,-88 52 15,-1-34-15,-34 52 16,-36 1-1,-36 34 1,1 1-16</inkml:trace>
  <inkml:trace contextRef="#ctx0" brushRef="#br0" timeOffset="485902.0599">8132 14429 0,'-36'0'16,"19"0"-16,-1 0 15,0 0-15,36 0 32,17 0-17,1 0-15,16 0 16,-16 0-16,17 0 0,70 17 16,-52-17-16,52 0 15,-52-17-15,52 17 16,-52-18-16,17 18 15,-35 0 1,17-18-16,-52 18 16,35 0-16,-35 0 15,-18-17 1,-18 17-16,0 0 16,-17-18-1,0 18-15,-36 0 16,36 0-16,-89 18 15,72-18-15,-72 17 16,54 1-16,-36 0 16,53-18-16,-35-18 15,52 18-15,-17-35 16,18 35-16,17-18 16,18 0-1,36 1 1,-1 17-16,-17 0 0,52 0 15,-17 0-15,35 0 16,-17 17 0,35-17-16,-36 18 15,36-18-15,-53 0 16,35 0-16,-53 0 16,-17-18-1,0 18-15,-36-17 16</inkml:trace>
  <inkml:trace contextRef="#ctx0" brushRef="#br0" timeOffset="487160.3777">14129 14464 0,'-18'0'0,"0"0"16,1 0-16,-1 0 15,1 0 1,-1 0-16,0 0 16,1 0-16,-1 0 15,0 0-15,-17 0 16,35-18-16,-18 18 16,36 0-1,0-17 1,-1 17-1,19 0-15,-19 0 16,54 0-16,-36 0 16,53 0-16,-52 0 15,52-18-15,-53 18 16,18 0 0,-35 0-16,-36 0 15,-17 0 1,-18 0-16,0 0 15,18 0-15,-18 0 0,-53 0 16,-18 0 0,71 0-16,1 18 15,-19-1-15,53-17 16,18 18-16,18-18 16,35 18-1,-18-18-15,0-18 0,71 18 16,-70 0-16,69 0 15,-69 0-15,52 0 16,-53 0 0,0 0-16,1 0 0,-19 18 15,-34-18 1,-1 0-16,0 0 0,-34 17 16,34-17-1,0 0-15,-35 18 16,18-18-16</inkml:trace>
  <inkml:trace contextRef="#ctx0" brushRef="#br0" timeOffset="492587.4249">26652 11359 0,'18'0'16,"17"18"-1,18 0-15,0-1 16,212 36-1,-71-35-15,0-18 16,-18 0 0,-52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46:33.6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 timeOffset="2336.396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 timeOffset="2484.7688">11748 4216 0,'0'0'0,"52"0"15,-16-18-15,17 0 16,-18 18-16,18-17 16,-36-1-16,1 18 15</inkml:trace>
  <inkml:trace contextRef="#ctx0" brushRef="#br0" timeOffset="2730.0948">11994 3598 0,'18'0'16,"0"-17"-16,-1 17 15,19-18-15,-19 18 16,19-18 0,-36 1-16,17 17 0</inkml:trace>
  <inkml:trace contextRef="#ctx0" brushRef="#br0" timeOffset="2930.3045">12065 3598 0,'0'36'0,"0"-72"0,0 89 16,0-17-16,0 16 15,18-34-15,-18 17 0,0-17 16,17 0-16,1-1 0,17 1 15,-17-18-15,17 0 16,-17 0 0,-1-18-16,1 1 15</inkml:trace>
  <inkml:trace contextRef="#ctx0" brushRef="#br0" timeOffset="3092.4208">12259 3687 0,'0'0'0,"18"35"16,-18-18-16,0 1 0,17 17 15,1-35-15,0 18 16,-1-18-16,-17-18 16</inkml:trace>
  <inkml:trace contextRef="#ctx0" brushRef="#br0" timeOffset="3435.7152">12400 3528 0,'0'0'0,"18"0"16,-1 0-1,1 0-15,0 0 0,-1 17 16,-17 1-1,0 0-15,18-1 16,-18 19 0,0-19-16,18 36 15,-18-35-15,0-1 0,17 36 16,-17-35-16,18 0 16,-18-1-16,0 1 15,-18-18 1,1 0-1,-1 0 1,0-18 0,1 18-16</inkml:trace>
  <inkml:trace contextRef="#ctx0" brushRef="#br0" timeOffset="4025.741">12259 4269 0,'18'0'16,"-18"-18"-16,17 18 15,1 0 1,0 0-16,-1 0 15,1 0-15,-18 18 16,18-18 0,-18 17-1,0 1 1,-18 0 0,18-1-16,0 1 15,0 17 1,0-17-16,0-1 15,18-17 1,-18-17 15,0-1-15,0 0 31,-18 18-32</inkml:trace>
  <inkml:trace contextRef="#ctx0" brushRef="#br0" timeOffset="4888.2036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 timeOffset="7139.7756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 timeOffset="7425.8929">13547 3563 0,'17'0'31,"19"0"-31,-19 0 16,19 0-16,-19 0 15,-17 18 1,-17-18 0</inkml:trace>
  <inkml:trace contextRef="#ctx0" brushRef="#br0" timeOffset="7596.0372">13547 3651 0,'0'36'15,"0"-72"-15,0 107 0,17-54 0,-17 36 16,18-35-16,0 17 16,-18-17-16,35 0 15,-17-18 1,-1 0 0,-17-18-16</inkml:trace>
  <inkml:trace contextRef="#ctx0" brushRef="#br0" timeOffset="7801.3008">13723 3722 0,'0'0'0,"0"35"15,18 18 1,-18-35-16,17-1 15,-17 1-15,18 0 16,0-18-16,-18-18 16</inkml:trace>
  <inkml:trace contextRef="#ctx0" brushRef="#br0" timeOffset="8134.2009">13811 3616 0,'18'0'16,"0"-18"-16,-1 18 15,1 0 1,-1 0 0,-17 18-16,18 0 15,-18 17 1,0-17-1,0 17-15,18-18 0,-18 54 16,17-53-16,-17 35 16,0-36-16,18 1 15,-36-18 17,1 0-17,-1-18-15,0 1 16,-17 17-16</inkml:trace>
  <inkml:trace contextRef="#ctx0" brushRef="#br0" timeOffset="8425.8498">13829 4357 0,'0'0'0,"0"35"15,0-17-15,18 52 16,-18-17-1,17-18 1,-17 1-16,0-1 16,-17-17-16</inkml:trace>
  <inkml:trace contextRef="#ctx0" brushRef="#br0" timeOffset="9331.0345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 timeOffset="10082.5257">11818 7285 0,'-18'0'15,"36"0"1,35 18 0,-18-18-16,53 17 15,-70 1-15,35-1 16,-53 19-16,0 17 16,-18-18-16,-35 53 15,18-53-15,18 1 16,-19 17-16,36-36 15,0 1-15,0-1 0,18 1 16,35-18 0,-36 0-16,1 0 0,0 0 15,-1 0 1</inkml:trace>
  <inkml:trace contextRef="#ctx0" brushRef="#br0" timeOffset="10232.7562">11871 7602 0,'0'0'0,"35"0"15,18 0-15,-18-17 16,18 17 0,-35 0-16,0-18 0,-1 0 15</inkml:trace>
  <inkml:trace contextRef="#ctx0" brushRef="#br0" timeOffset="10555.7336">12224 6914 0,'17'0'16,"1"0"-16,0-17 0,-1 17 15,1 0-15,0 0 0,-1 0 16,-17-18 0</inkml:trace>
  <inkml:trace contextRef="#ctx0" brushRef="#br0" timeOffset="10710.1408">12241 6985 0,'0'53'15,"0"-106"-15,18 141 0,-18-70 16,0 17-16,18-17 16,-18-1-16,17 1 0,1 0 15,0-18-15,-1-18 16</inkml:trace>
  <inkml:trace contextRef="#ctx0" brushRef="#br0" timeOffset="10960.9694">12453 6967 0,'18'36'16,"-18"-1"-1,0 0-15,17-17 16,-17-1-16,0 1 16,18-18-1</inkml:trace>
  <inkml:trace contextRef="#ctx0" brushRef="#br0" timeOffset="11287.9068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 timeOffset="13280.7426">12488 7620 0,'18'0'47,"0"0"-32,-1 35 1,1-17-16,0 35 15,-18-18-15,0 0 16,-18-17-16,0 35 16,1-35-16,-1-18 15,0 35-15,1-35 16,17 18 0,17-18-16,19 0 15,-1 17 1,18-17-16,-18 0 0,0 0 15,-17 0 1</inkml:trace>
  <inkml:trace contextRef="#ctx0" brushRef="#br0" timeOffset="13900.0112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 timeOffset="14303.8991">13547 7003 0,'17'0'15,"19"-18"1,-19 18-1,19-18 1</inkml:trace>
  <inkml:trace contextRef="#ctx0" brushRef="#br0" timeOffset="14485.8641">13582 7038 0,'0'0'16,"0"53"-16,0-18 16,0-17-16,18 35 15,-1-36-15,19 19 16,-19-19-16,1-17 0,-1 0 16,1 0-16,17-17 15</inkml:trace>
  <inkml:trace contextRef="#ctx0" brushRef="#br0" timeOffset="14670.8782">13776 7073 0,'0'53'15,"0"-106"-15,0 124 0,0-54 16,0 1-16,0 0 0,18-1 15,-18 1-15,17 0 16,1-18 0</inkml:trace>
  <inkml:trace contextRef="#ctx0" brushRef="#br0" timeOffset="15271.36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 timeOffset="16262.9902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 timeOffset="17234.3366">13194 8661 0,'0'-18'32,"0"0"-17,0 36 63,0 17-78,0-17 16,0 53-16,0-54 16,0 54-1,0-54-15,0 36 16,0-35-16,0 0 0,0-1 15,0 1-15,18-18 16,-18 17 15,17-17-31</inkml:trace>
  <inkml:trace contextRef="#ctx0" brushRef="#br0" timeOffset="18840.9892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 timeOffset="19892.3245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 timeOffset="20024.6682">16898 4145 0,'35'-17'16,"-17"17"-16,17 0 15,1 0 1,-19-18-16,18 18 15,-35-18-15,18 18 0</inkml:trace>
  <inkml:trace contextRef="#ctx0" brushRef="#br0" timeOffset="20275.8115">17092 3581 0,'18'-18'16,"-1"18"-16,-17-18 0,36 1 16,-19 17-1,1 0-15,0 0 16,-18-18-16</inkml:trace>
  <inkml:trace contextRef="#ctx0" brushRef="#br0" timeOffset="20448.2464">17127 3563 0,'0'53'16,"0"-106"-16,0 124 0,0-36 0,0 18 15,18-18-15,0 0 16,-1-35-16,1 18 16,0-18-16,17 0 15,-18 0-15,1-18 0</inkml:trace>
  <inkml:trace contextRef="#ctx0" brushRef="#br0" timeOffset="20737.031">17374 3528 0,'0'17'15,"18"1"1,-18 0-16,0-1 0,0 19 16,0-1-16,0-17 15,18 17-15,-18-18 16,0 1-16,0 0 16</inkml:trace>
  <inkml:trace contextRef="#ctx0" brushRef="#br0" timeOffset="21526.4469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 timeOffset="22112.6315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 timeOffset="22543.9189">17410 4269 0,'17'17'16,"-17"1"-1,0 17-15,0 18 16,18-35-16,-18 17 15,0-17-15,18-1 0,-18 1 16,0 0-16,17-18 16</inkml:trace>
  <inkml:trace contextRef="#ctx0" brushRef="#br0" timeOffset="23228.7049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 timeOffset="23513.4165">18538 3528 0,'18'0'15,"0"0"-15,-1 0 16,1-18-16,35 18 16,-35 0-16,-1 0 15,-34 0 1,-1-17-1</inkml:trace>
  <inkml:trace contextRef="#ctx0" brushRef="#br0" timeOffset="23695.6201">18538 3528 0,'53'53'16,"-106"-106"-16,106 141 0,-53-53 15,-17 1-15,34 34 16,-17-35-16,18 18 15,0-35-15,-1 0 16,1-18-16,0 17 16,-1-17-16,1 0 15,0-17-15</inkml:trace>
  <inkml:trace contextRef="#ctx0" brushRef="#br0" timeOffset="24013.6125">18750 3616 0,'18'0'15,"-1"0"1,19 18 0,-19-18-16,1 17 0,0 1 15,-1 17-15,-17-17 16,-17 17-16,-1-17 15,0-1-15,-17 1 16,17 0-16,18-1 16,0 1-1,36-18 1,-19 0-16,1 18 16,17-18-16,-17 0 15,-18-18-15,35 18 16,-35-18-16</inkml:trace>
  <inkml:trace contextRef="#ctx0" brushRef="#br0" timeOffset="24491.2281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 timeOffset="24774.2463">18874 4374 0,'0'18'0,"0"35"16,0-18-16,0 18 15,17-18-15,-17 1 16,0-19-16,18 1 15,-18 35-15</inkml:trace>
  <inkml:trace contextRef="#ctx0" brushRef="#br0" timeOffset="25547.5363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 timeOffset="26314.3504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 timeOffset="26454.2887">16686 7602 0,'36'-17'15,"-19"17"-15,54-18 16,-36 0-16,18 18 16,-18-17-16,1-1 0,-1 1 15,-17 17-15,-1-18 0,1 0 16</inkml:trace>
  <inkml:trace contextRef="#ctx0" brushRef="#br0" timeOffset="26693.5016">17004 6967 0,'0'-17'0,"35"-1"16,-17 18-16,-1-18 15,36 1-15,-35 17 16,0-18-16,-1 18 16,-34 0-1</inkml:trace>
  <inkml:trace contextRef="#ctx0" brushRef="#br0" timeOffset="26882.4726">17057 6914 0,'0'71'16,"0"-36"-16,0 1 16,17 16-1,-17-16-15,18-19 0,0 1 16,-18 0-16,35-1 16,18-17-16,-53-17 15,18 17-15,-1-18 0,1 0 16,-18 1-16</inkml:trace>
  <inkml:trace contextRef="#ctx0" brushRef="#br0" timeOffset="27110.3007">17268 6950 0,'18'-18'0,"0"18"15,-1 18 1,-17-1-16,0 19 15,0-19-15,0 1 0,0 0 16,0 34 0,0-34-16,18 0 15,0-1-15,-1-17 16,1 0-16,0-17 16,-1-1-16</inkml:trace>
  <inkml:trace contextRef="#ctx0" brushRef="#br0" timeOffset="27433.8233">17410 6897 0,'0'0'16,"0"-18"-16,17 18 0,19 0 16,-19 0-1,18 0-15,-35 18 16,18-18-16,-18 17 0,0 1 15,18 17-15,-18 18 16,0-35 0,0 52-16,0-52 15,17 17-15,-17-17 16,18-18 0,-18-18-1,-18 18 1,1 0-1,-1 0 1,18 18 0,0 0-16</inkml:trace>
  <inkml:trace contextRef="#ctx0" brushRef="#br0" timeOffset="28039.2523">17216 7655 0,'17'18'31,"1"-18"-31,35 35 16,-36-35-16,1 18 16,-18-1-16,18-17 0,-18 18 15,0 0-15,-18-1 0,0 36 16,18-35-16,-17 17 16,17-17-16,17 17 15,1-35-15,0 0 16,-1 0-16,1 0 0,35 0 15,-35-17 1</inkml:trace>
  <inkml:trace contextRef="#ctx0" brushRef="#br0" timeOffset="28635.0187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 timeOffset="28811.9403">18450 7003 0,'36'0'15,"-72"0"-15,72-18 0,-19 18 0,18-18 16,-35 1 0,36-1-16</inkml:trace>
  <inkml:trace contextRef="#ctx0" brushRef="#br0" timeOffset="28955.268">18503 7020 0,'-17'36'0,"34"-72"0,-34 107 15,34-54-15,-17 19 0,18-19 16,17 19-16,-17-19 16,-1-17-16,1 0 15,0 0-15,-1 0 0,1 0 16,-18-17-16</inkml:trace>
  <inkml:trace contextRef="#ctx0" brushRef="#br0" timeOffset="29184.4905">18715 6985 0,'0'0'0,"35"0"15,-17 0-15,-1 0 16,-17 18-16,0-1 16,-17 19-1,-1-1-15,-17 18 16,35-36-16,-18 1 15,36 0-15,0-18 16,34 0 0,-34-18-16</inkml:trace>
  <inkml:trace contextRef="#ctx0" brushRef="#br0" timeOffset="29491.2447">18785 6985 0,'0'0'0,"18"-18"16,0 18-16,17 0 15,-17 0-15,-1 0 16,1 18 0,-18 0-16,0-1 15,-18 1-15,1 35 16,17-18-16,0-17 15,0 52 1,35-52 0,-17 0-16,-36-18 47,-17 0-47,17 0 15,0 0-15</inkml:trace>
  <inkml:trace contextRef="#ctx0" brushRef="#br0" timeOffset="29931.4444">18733 7673 0,'0'0'0,"17"0"0,1 0 16,-18 18-1,0-1-15,0 1 16,0-1-16,0 1 0,0 0 16,0-1-16,-18 1 0,18 17 15,0-17-15,18 0 16,-1-1-16,36-17 15,-35 0-15,17-17 16,1-1 0</inkml:trace>
  <inkml:trace contextRef="#ctx0" brushRef="#br0" timeOffset="40033.5886">3616 10918 0,'18'18'31,"52"70"-15,-17-52-16,53 52 15,-53-53 1,35 53-16,0-17 16,0-18-1,-52-18-15,34 0 16,-52-17-16,17-18 15,-52-18 1</inkml:trace>
  <inkml:trace contextRef="#ctx0" brushRef="#br0" timeOffset="40235.1475">4163 10901 0,'0'0'0,"-35"88"16,-1-53-16,1 18 0,-18 0 16,0 0-16,0 18 15,0-18-15,0-1 0,0 1 16,18-17-16,-18 17 16,53-18-16,0-18 15</inkml:trace>
  <inkml:trace contextRef="#ctx0" brushRef="#br0" timeOffset="41185.7394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 timeOffset="41515.327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 timeOffset="44406.1951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 timeOffset="44567.742">7408 11412 0,'53'-17'16,"-17"-1"-16,-1 0 15,0 1-15,-17 17 0,35-18 16,-36 18 0,19 0-16,-19 0 15,1 0-15</inkml:trace>
  <inkml:trace contextRef="#ctx0" brushRef="#br0" timeOffset="44938.8066">7938 10513 0,'17'0'15,"1"0"1,17 0-16,0 0 15,1-18 1,-19 18-16,1 0 0,0 0 16,-18-17-1</inkml:trace>
  <inkml:trace contextRef="#ctx0" brushRef="#br0" timeOffset="45178.9347">7938 10566 0,'0'35'16,"0"-70"-16,0 88 0,0-36 15,17 19-15,-17-1 16,18 35-16,-1-52 16,1 35-1,0-53-15,-1 18 16,1-18-16,17 0 15,-17 0-15,17-18 16,-17 18-16,-18-18 16,17 18-16</inkml:trace>
  <inkml:trace contextRef="#ctx0" brushRef="#br0" timeOffset="45478.5839">8308 10566 0,'0'17'0,"0"1"15,0 0-15,18-1 16,-18 36 0,0-35-16,0 17 15,0-17-15,0-1 0,17-17 16,-17 18-16,0-36 16</inkml:trace>
  <inkml:trace contextRef="#ctx0" brushRef="#br0" timeOffset="45833.0456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 timeOffset="49015.7338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 timeOffset="49239.278">5256 9631 0,'0'-18'16,"18"18"-1,17-17 1,-17 17-16,0 0 16</inkml:trace>
  <inkml:trace contextRef="#ctx0" brushRef="#br0" timeOffset="49400.9373">5256 9631 0,'0'0'16,"36"0"-16,-36 17 15,17 19-15,-17-19 16,18 19-16,-18-19 16,18 19-16,-1-19 0,1 19 15,0-19-15,-1 1 16,1-18-16,-1 0 0,1-18 15,-18 1-15,18-1 0</inkml:trace>
  <inkml:trace contextRef="#ctx0" brushRef="#br0" timeOffset="49576.4522">5521 9613 0,'0'35'15,"0"-70"-15,0 88 0,0-35 0,18 35 16,-18-36 0,17 19-16,-17-19 15,18 1-15,0-36 16</inkml:trace>
  <inkml:trace contextRef="#ctx0" brushRef="#br0" timeOffset="49861.0108">5627 9525 0,'17'0'15,"1"0"-15,17 0 16,-17 0 0,17 18-16,-17-1 15,-18 36 1,0-35-16,18 17 15,-18 0-15,0-17 16,-18-18 0,18 18-16,-18-18 15,1-18-15,-1 18 16,18-18 0,0 36-1</inkml:trace>
  <inkml:trace contextRef="#ctx0" brushRef="#br0" timeOffset="50072.5055">5838 10160 0,'0'18'0,"0"-1"16,-17 1-16,17 0 16,-18-1-16,1 18 15,17-17-15,-18 0 0,0-1 16</inkml:trace>
  <inkml:trace contextRef="#ctx0" brushRef="#br0" timeOffset="50600.0663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 timeOffset="50828.0473">6473 9384 0,'0'0'16,"18"0"-16,0 0 0,17 0 15,-17 0-15</inkml:trace>
  <inkml:trace contextRef="#ctx0" brushRef="#br0" timeOffset="51035.0567">6491 9419 0,'0'0'15,"0"53"-15,0-18 0,0 1 16,0 17-16,18-18 16,-1 0-16,-17-17 15,36-1-15,-19-17 16,1 0-1,0 0-15,-1-17 16</inkml:trace>
  <inkml:trace contextRef="#ctx0" brushRef="#br0" timeOffset="51234.9678">6720 9472 0,'0'35'16,"0"-17"-16,0 35 15,0-35-15,0-1 0,18 18 16,-18-17-16,18-18 31</inkml:trace>
  <inkml:trace contextRef="#ctx0" brushRef="#br0" timeOffset="51574.2239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 timeOffset="75726.0808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 timeOffset="76065.0527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 timeOffset="78461.4746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 timeOffset="78935.8291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 timeOffset="79097.3727">10742 11800 0,'0'71'0,"0"-142"0,18 195 16,-18-71-16,17 17 16,-17-34-16,0-1 0,53 35 15,-17-52 1,-1-18 0</inkml:trace>
  <inkml:trace contextRef="#ctx0" brushRef="#br0" timeOffset="79546.2739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 timeOffset="80047.6198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 timeOffset="80303.2844">11889 12047 0,'0'0'16,"17"36"-16,1-19 0,0 19 16,-1-36-16,18 0 15,-17-18-15,0-17 16,-1 17-16,-17-35 16,0 35-1,0-17-15,0 18 0,-17-1 0,-1 0 16,0 18-16,1-17 15,17 34 1,17 19 0</inkml:trace>
  <inkml:trace contextRef="#ctx0" brushRef="#br0" timeOffset="80764.9567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 timeOffset="81275.8927">12841 11677 0,'0'0'16,"-18"0"-16,1 0 0,-18 18 16,35-1-16,-18 19 0,18 16 15,18 54-15,-18-35 16,35 35-16,0-53 16,0 17-1,1-35-15,-19-17 0,19 0 16,17-1-16,-36-17 15,18-17 1</inkml:trace>
  <inkml:trace contextRef="#ctx0" brushRef="#br0" timeOffset="81732.0817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 timeOffset="82154.6964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 timeOffset="82372.8521">13829 11748 0,'0'0'16,"35"0"-16,0 0 0,-17 17 0,53 54 15,-36-36-15,53 36 16,-70-36 0,17 0-16,-35 0 15,18 1-15,-18-1 0,-53 35 16,17-34-16,-34 34 16,35-52-16,-54 17 15,37-35-15,16 18 16</inkml:trace>
  <inkml:trace contextRef="#ctx0" brushRef="#br0" timeOffset="84996.4483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 timeOffset="90675.2429">10442 9490 0,'0'-18'0,"18"18"16,0 0 0,-1-18-1,1 18-15,-1 0 16,1-17-16,0 17 15,-1 0-15,-34 0 32,-1 0-32</inkml:trace>
  <inkml:trace contextRef="#ctx0" brushRef="#br0" timeOffset="90886.3113">10442 9490 0,'18'0'0,"-36"0"0,36 17 16,-18 19-16,18-1 16,-18 0-16,0 18 15,0-18-15,0-17 0,0 0 16,17-1 0,18 1-16,-17-18 15,0 0-15,-1-18 16,1 1-16</inkml:trace>
  <inkml:trace contextRef="#ctx0" brushRef="#br0" timeOffset="91091.9929">10654 9560 0,'0'18'15,"18"0"-15,-18-1 16,0 1-16,0 17 16,17-17-16,-17-1 15</inkml:trace>
  <inkml:trace contextRef="#ctx0" brushRef="#br0" timeOffset="91447.7643">10777 9437 0,'18'-18'16,"0"18"-16,17-17 15,-17 17 1,-1-18-16,1 18 16,-18 18-16,17-1 15,-17 1-15,0 35 16,18 0 0,-18-36-16,0 19 15,0-19-15,0 1 16,-18-18-1,18-18 1,-17 18 0,-1 0-16,1 0 15</inkml:trace>
  <inkml:trace contextRef="#ctx0" brushRef="#br0" timeOffset="91703.0571">11130 10213 0,'0'0'16,"-35"53"-16,35-36 0,-18 1 16,1 17-16,-1-17 15,0 0-15</inkml:trace>
  <inkml:trace contextRef="#ctx0" brushRef="#br0" timeOffset="92214.2056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 timeOffset="92477.0694">11730 9419 0,'35'0'16,"-35"-17"-16,18 17 16,-1 0-16,1 0 15,17-18-15,-17 18 0,0-18 16</inkml:trace>
  <inkml:trace contextRef="#ctx0" brushRef="#br0" timeOffset="92694.8731">11765 9454 0,'0'0'0,"0"18"16,0 0-16,0-1 0,0 54 16,0-36-16,0-17 15,0 17-15,35 36 16,-17-54-16,0 1 15,-1 0-15,19-18 0,-1 17 16,-17-17-16,-1 0 16,1-17-16,-18-1 15,0 0-15</inkml:trace>
  <inkml:trace contextRef="#ctx0" brushRef="#br0" timeOffset="92910.0671">12047 9507 0,'0'0'0,"18"36"16,-18-19-16,0 36 16,18-35-16,-18 17 15,0-17-15,0-1 16,0 19-16,17-19 15,-17 1-15,18-36 16</inkml:trace>
  <inkml:trace contextRef="#ctx0" brushRef="#br0" timeOffset="93270.8101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 timeOffset="96085.7125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 timeOffset="96285.4397">14711 11113 0,'17'0'16,"-34"0"-16,52 0 0,-17 0 16,52-18-16,-34 18 15,34 0 1,-35-18-16,1 18 0,-19 0 15,1-17-15,0 17 0,-1-18 16</inkml:trace>
  <inkml:trace contextRef="#ctx0" brushRef="#br0" timeOffset="96824.1455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 timeOffset="98262.376">15258 10213 0,'0'-18'0,"35"18"15,-17-17-15,34-1 16,-34 18-16,35-18 16,-18 1-16,-17 17 15,0 0-15,-36 0 16,18 17-1</inkml:trace>
  <inkml:trace contextRef="#ctx0" brushRef="#br0" timeOffset="98442.6124">15346 10231 0,'0'52'15,"0"-104"-15,17 140 16,-17-53-16,18 36 15,-18-36-15,18 0 16,-1-17-16,19-1 16,-19 1-16,1-18 0,0 0 15,-1-18-15</inkml:trace>
  <inkml:trace contextRef="#ctx0" brushRef="#br0" timeOffset="98600.5031">15575 10336 0,'0'0'15,"18"36"-15,-18-1 0,17-17 16,1 17-16,-18-17 16</inkml:trace>
  <inkml:trace contextRef="#ctx0" brushRef="#br0" timeOffset="98905.0471">15716 10213 0,'18'0'15,"17"0"-15,-17 0 16,17 35-1,-17 0 1,-1 1-16,-17-1 16,0-17-16,18 17 0,-18-17 15,0-1-15,0 36 16,-18-53-16,1 35 16,-1-35-16,0 0 15,1 0 1,17-17-16,-18-1 0,1 1 15,-1 17-15</inkml:trace>
  <inkml:trace contextRef="#ctx0" brushRef="#br0" timeOffset="101770.581">15928 11113 0,'0'0'0,"18"0"63,87 0-47,-69 0-1,17 0-15,17 0 0,-17 0 16,71-18-16,-54 18 15,-17-18-15,0 18 16,-18 0-16,0 0 0,1 0 16,-19 0-16,19 0 0,-19 0 15,1 0 1,-18-17-16,0-1 16,-18 18-1,1 0 1,17 18-1</inkml:trace>
  <inkml:trace contextRef="#ctx0" brushRef="#br0" timeOffset="102170.1916">16581 10883 0,'0'0'0,"35"0"31,35 0-16,-17 18-15,36-1 16,-37 1-16,37 0 16,-72 17-16,19 0 15,-36 1 1,0-19-16,-18 19 0,-17-19 16,-36 36-16,36-35 15,0-1-15,-1 1 0,1 0 16,17-18-16,1 0 15,34 0 1,1 17 0</inkml:trace>
  <inkml:trace contextRef="#ctx0" brushRef="#br0" timeOffset="104254.5241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 timeOffset="104545.2977">17868 10301 0,'18'0'0,"-1"0"15,36 0-15,-35 0 16,0 0-16,17 0 0,-17 0 15,17-18-15,-17 18 16</inkml:trace>
  <inkml:trace contextRef="#ctx0" brushRef="#br0" timeOffset="104699.2309">17939 10372 0,'0'0'16,"17"17"-16,1 19 15,0-19-15,-1 19 0,1-19 16,0 1-16,-18-1 0,17 19 16,1-19-16,-18 1 15</inkml:trace>
  <inkml:trace contextRef="#ctx0" brushRef="#br0" timeOffset="104884.294">18150 10425 0,'0'0'0,"0"17"0,0 19 16,0-19-16,18 1 0,17 17 16,-17-17-1,0-18 1,-1 0-16</inkml:trace>
  <inkml:trace contextRef="#ctx0" brushRef="#br0" timeOffset="105177.5054">18327 10266 0,'0'0'15,"17"-18"-15,1 18 16,0 0-16,-1 18 15,1-18 1,0 17-16,-1 1 16,-17 0-16,18-1 0,0 36 15,-18-35-15,17 35 16,-17-35-16,0 17 16,0-18-1,-17-17 1,-1 0-16,0-17 15,1 17-15,-1 0 16,0 0-16,1 0 0,-1 0 16</inkml:trace>
  <inkml:trace contextRef="#ctx0" brushRef="#br0" timeOffset="105933.8024">18521 11095 0,'17'-18'16,"1"18"-16,0-17 15,17-1-15,18 0 16,-35 18-16,-1 0 16,1 18-1</inkml:trace>
  <inkml:trace contextRef="#ctx0" brushRef="#br0" timeOffset="106039.7589">18538 11236 0,'18'18'15,"0"-18"-15,17 0 0,36 0 16,-36 0-16</inkml:trace>
  <inkml:trace contextRef="#ctx0" brushRef="#br0" timeOffset="106469.1073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 timeOffset="106690.784">19262 10442 0,'0'0'16,"35"-17"-16,-17 17 0,-1-18 15,19 0-15,-19 18 16,1 0-16,-18 18 31</inkml:trace>
  <inkml:trace contextRef="#ctx0" brushRef="#br0" timeOffset="106847.9877">19262 10530 0,'0'0'0,"17"36"15,36 34-15,-35-34 16,17-1-16,18 18 16,-35-36-16,17 19 15,-17-36-15,-1 0 0,1 0 16,-18-18 0</inkml:trace>
  <inkml:trace contextRef="#ctx0" brushRef="#br0" timeOffset="107013.8278">19579 10583 0,'0'0'16,"-17"71"-16,17-53 0,0 34 16,0-34-16,35 17 15,-18-17-15,1-18 16,0 0-16</inkml:trace>
  <inkml:trace contextRef="#ctx0" brushRef="#br0" timeOffset="107292.1351">19667 10442 0,'0'0'0,"18"18"16,0 0-16,-1-1 15,19 1 1,-19-18-16,-17 17 0,18 1 16,-1 0-16,-17 35 15,18-36-15,-18 19 16,0-1-16,0-18 16,-18 1-16,18 0 15,-17-18 1,-1 0-1,1 0-15,-19-18 16,19 36-16</inkml:trace>
  <inkml:trace contextRef="#ctx0" brushRef="#br0" timeOffset="107702.5904">20038 11113 0,'0'0'0,"-18"-18"0,-17-17 16,17 35-16,-35-18 16,18 18-16,0 18 15,-1-1-15,36 1 16,-17 0-16,17-1 16,0 1-16,35 17 15,0-17-15,-17-18 16,17 0-16,-17 0 0,0 0 15,-18-18 1,-18 18 0,0 0-1,1 0-15</inkml:trace>
  <inkml:trace contextRef="#ctx0" brushRef="#br0" timeOffset="108298.4656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 timeOffset="108660.6327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 timeOffset="108799.0467">20108 11254 0,'36'0'15,"-19"0"-15,36-18 16,-18 18-16,18 0 15,-17-18-15,-1 1 16,-17-1 0</inkml:trace>
  <inkml:trace contextRef="#ctx0" brushRef="#br0" timeOffset="109272.0036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 timeOffset="109615.9682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 timeOffset="109805.1663">20920 10566 0,'0'53'0,"0"-36"16,0 1-16,17 17 15,1-17-15,-18-1 16,18-17 0,-1 0-16,1-17 15</inkml:trace>
  <inkml:trace contextRef="#ctx0" brushRef="#br0" timeOffset="110105.1112">21078 10478 0,'0'0'16,"0"-18"-16,18 18 0,0 0 16,-18 18-1,17-18-15,-17 17 16,18 1 0,-18 17-16,18 18 15,-18-35-15,0 35 16,0-18-16,0 0 15,0-17 1,-18-18 15,0 0-15,18-18 0</inkml:trace>
  <inkml:trace contextRef="#ctx0" brushRef="#br0" timeOffset="110421.5591">21414 10425 0,'17'17'16,"-17"1"0,18 17-16,0 0 0,-1 18 15,18 0-15,1 53 16,-36-35-16,17-18 0,-17 70 16,0-52-1,-17-18-15,-1-1 0,-17 19 16,17-18-16,-70 35 15,53-53-15,-36 18 16,18-35-16,-17 17 16</inkml:trace>
  <inkml:trace contextRef="#ctx0" brushRef="#br0" timeOffset="111671.8998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 timeOffset="115750.1445">19191 11042 0,'0'18'31,"0"-1"47,0 19-62,0-1-16,0 0 0,0-17 16,0 35-16,18-18 15,-1 18-15,-17-36 16</inkml:trace>
  <inkml:trace contextRef="#ctx0" brushRef="#br1" timeOffset="125198.8454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 timeOffset="128112.4238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 timeOffset="130136.1188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 timeOffset="138917.4766">22049 10971 0,'0'18'32,"35"-18"-17,0 0-15,0 0 0,54 0 16,-36-18-1,70 18-15,-52-17 16,105-1-16,-105 18 16,17-18-16,53 18 15,-71-17-15,1 17 0,-18 0 16,53 0 0,-71 0-16,0 0 0,18-18 15,-35 18 1,-36 0 15</inkml:trace>
  <inkml:trace contextRef="#ctx0" brushRef="#br0" timeOffset="139218.3678">23336 10654 0,'0'0'16,"18"18"-16,17-1 0,18 18 15,-18-17-15,36 17 16,-36 1 0,36-1-16,-36-17 0,0 34 15,-17-34 1,-18 17-16,-18-17 15,-35 35 1,18-18-16,0-17 0,-18 0 16,-18 17-16,36-18 0,0 19 15,35-19 1,0 1-16</inkml:trace>
  <inkml:trace contextRef="#ctx0" brushRef="#br0" timeOffset="139979.6861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 timeOffset="140130.2127">24095 11165 0,'70'-17'16,"-34"17"-16,16-18 0,54-17 16,-53 17-16,53 1 15,-71-1-15,-17 18 16,0 0-16</inkml:trace>
  <inkml:trace contextRef="#ctx0" brushRef="#br0" timeOffset="140447.5374">24888 10178 0,'36'-18'0,"-19"0"15,19 1-15,-19 17 16,19 0 0,-19 0-16,1 0 15,-18 17-15</inkml:trace>
  <inkml:trace contextRef="#ctx0" brushRef="#br0" timeOffset="140625.7593">24924 10248 0,'0'0'16,"17"71"-16,1-36 0,-18 18 15,18-35-15,17 17 16,-35-17-16,18-18 16,-1 17-16,1-17 15,0 0-15,-18-17 16</inkml:trace>
  <inkml:trace contextRef="#ctx0" brushRef="#br0" timeOffset="140875.9226">25171 10266 0,'17'0'15,"-34"0"-15,52 0 0,-17 17 16,-1 1-16,1 17 15,-18 1-15,18-1 16,-18-17-16,0-1 16,0 1-1,-18 0-15,18-1 16,18-17 0,-1 0-16,1 0 15,-1 0 1</inkml:trace>
  <inkml:trace contextRef="#ctx0" brushRef="#br0" timeOffset="141235.9889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 timeOffset="142954.4006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 timeOffset="143196.9632">22472 9102 0,'18'-18'15,"-1"0"-15,1 1 16,0 17-16,-1 0 16,1 0-16,-1 0 15</inkml:trace>
  <inkml:trace contextRef="#ctx0" brushRef="#br0" timeOffset="143333.9456">22507 9155 0,'0'53'16,"18"-18"-16,-18-18 0,18 19 16,-1-19-16,18 19 15,-35-19-15,36-17 16</inkml:trace>
  <inkml:trace contextRef="#ctx0" brushRef="#br0" timeOffset="143573.6899">22701 9102 0,'18'0'16,"-18"17"-16,18 1 16,-18 0-16,0-1 15,0 1-15,0 0 0,0 17 16,-18-18-16,18 1 15,0 0 1,18-18-16,-1 17 16,18-34-16,-17 17 15,17-36-15</inkml:trace>
  <inkml:trace contextRef="#ctx0" brushRef="#br0" timeOffset="143872.3523">22842 9013 0,'0'0'0,"18"0"15,0 0 1,-1 0-16,1 18 16,0 0-1,-1 17 1,-17-17-16,0-1 0,18 19 15,-18-19-15,0 19 16,0-19 0,-18-17 15,1-17-15,-1 17-1,0 17-15</inkml:trace>
  <inkml:trace contextRef="#ctx0" brushRef="#br0" timeOffset="144167.7412">23001 9843 0,'0'17'15,"0"-34"-15,0 69 0,-18-16 16,18-19-16,-17 1 15,-1 0 1</inkml:trace>
  <inkml:trace contextRef="#ctx0" brushRef="#br0" timeOffset="144564.3483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 timeOffset="144768.0295">23583 8996 0,'0'0'16,"35"0"-16,1 0 0,-1 0 15,-17-18-15,-1 18 16,1 0-1</inkml:trace>
  <inkml:trace contextRef="#ctx0" brushRef="#br0" timeOffset="144929.8279">23689 9066 0,'0'0'15,"0"53"-15,18-17 0,-18-19 16,0 1-16,17 0 0,-17-1 15,0 1-15,18-18 16,-18 17-16,18-17 0,-1 0 16,-17-17-16</inkml:trace>
  <inkml:trace contextRef="#ctx0" brushRef="#br0" timeOffset="145157.4963">23883 9049 0,'0'0'16,"18"0"-16,-1 17 0,1 1 16,-18 0-16,0 17 15,-18-17-15,1-1 16,-1 19-16,0-19 16,18 1-1,0-1-15,36-17 16,-19 0-1,19 0-15,-19 0 0,19-17 16</inkml:trace>
  <inkml:trace contextRef="#ctx0" brushRef="#br0" timeOffset="145468.8677">24059 8943 0,'18'0'15,"0"18"1,-1-18-16,19 17 16,-19 1-16,1-1 15,0-17 1,-1 18-16,-17 0 16,18-1-16,-18 1 0,17 35 15,-17-35-15,0 17 16,0-17-16,-17-1 15,17 1-15,-18-18 16,1 0-16,-1 0 31,0-18-15,1 18-16,-1 0 16</inkml:trace>
  <inkml:trace contextRef="#ctx0" brushRef="#br0" timeOffset="150513.2729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 timeOffset="150769.4523">28522 10707 0,'0'0'0,"18"0"16,17 17-1,0 1-15,53 35 16,-52-35-16,17-1 16,-18 1-16,18 17 0,-35-17 15,17 17-15,-35-17 16,0 17-16,-35 0 16,-36 1-1,18-1-15,-35 0 16,53 0-16,-18 1 15,35-1-15</inkml:trace>
  <inkml:trace contextRef="#ctx0" brushRef="#br0" timeOffset="152720.7873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 timeOffset="153165.2951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 timeOffset="155858.2794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 timeOffset="156225.2269">26758 9031 0,'18'0'15,"-18"-18"-15,17 18 0,1 0 16,0 0 0,17-17-16,-17 17 15,-1 0-15,1 0 16,0 0-16,-36 0 16</inkml:trace>
  <inkml:trace contextRef="#ctx0" brushRef="#br0" timeOffset="156447.6979">26811 9031 0,'0'0'0,"0"18"16,0 35 0,0-18-16,0-17 0,0 17 15,0 0-15,0 18 16,0-35-16,18-1 15,-1 1-15,1-18 16,0 0-16,-1 0 0,1 0 16,0 0-16,17-18 15,-17 18-15</inkml:trace>
  <inkml:trace contextRef="#ctx0" brushRef="#br0" timeOffset="158433.6169">27040 9084 0,'0'-18'15,"18"36"1,17-18-1,-17 0-15,0 18 16,-1-1 0,-17 1-16,0 0 15,-17 17-15,-1-17 16,18-1 0,0 1-1,0-1 1,18-17-16,-1 18 15,1 0-15,0-18 16,-1 0-16,1 0 16,-18-18-1</inkml:trace>
  <inkml:trace contextRef="#ctx0" brushRef="#br0" timeOffset="158793.9254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 timeOffset="159656.5311">27481 10072 0,'0'17'32,"0"1"-17,0 0-15,0-1 16,0 19-16,-17-19 15,-1 1-15</inkml:trace>
  <inkml:trace contextRef="#ctx0" brushRef="#br0" timeOffset="160195.4873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 timeOffset="160505.2843">28240 8996 0,'18'0'16,"17"-18"-1,-18 18 1,36-17-16,-35 17 16,0 0-1,-36 0-15,0 0 16</inkml:trace>
  <inkml:trace contextRef="#ctx0" brushRef="#br0" timeOffset="160684.3516">28293 9031 0,'0'53'16,"0"-106"-16,0 124 0,0-1 15,0-34-15,17 16 16,-17-34-16,36 0 15,-19-1-15,19-17 0,-19 0 16,19-17-16,-19-1 16,-17 0-1</inkml:trace>
  <inkml:trace contextRef="#ctx0" brushRef="#br0" timeOffset="160912.5779">28487 9084 0,'35'0'15,"-17"0"-15,-1 18 0,1-1 16,0 1-16,-18 0 16,0-1-16,0 19 15,-18-19 1,0 1-16,18-1 0,-17-17 16,17 18-1,17-18-15,1 18 16,17-18-1,-17-18-15,17 18 16,-35-18-16</inkml:trace>
  <inkml:trace contextRef="#ctx0" brushRef="#br0" timeOffset="161246.9844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 timeOffset="163587.6919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 timeOffset="163765.4315">29580 11024 0,'18'0'16,"0"-17"-16,17 17 0,-17 0 16,70 0-16,-53-18 0,36 0 15,-36 1 1,0-1-16,-17 18 15</inkml:trace>
  <inkml:trace contextRef="#ctx0" brushRef="#br0" timeOffset="164310.2408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 timeOffset="164539.4171">30251 9966 0,'0'-18'16,"53"1"-1,0-1-15,-18 0 16,-18 18-16,1-17 15,-18 34 1</inkml:trace>
  <inkml:trace contextRef="#ctx0" brushRef="#br0" timeOffset="164726.0361">30251 9966 0,'17'35'16,"-34"-70"-16,34 88 0,1 17 15,-18-52-15,0 17 0,18 1 16,-18 17-16,17-18 16,-17-18-16,18 19 15,0-19-15,-1-17 0,1 18 16,-1-18-16,1 0 16,0-18-16</inkml:trace>
  <inkml:trace contextRef="#ctx0" brushRef="#br0" timeOffset="164984.3373">30568 10037 0,'18'0'0,"17"0"16,-17 0-16,-1 0 0,1 17 15,-18 1 1,0-1-16,-18 36 15,1-35-15,-1 17 16,18-17-16,-18 0 0,18-1 16,18-17-16,0 18 15,-1-18-15,36 0 16,-35 0 0,0 0-16,-1-18 0</inkml:trace>
  <inkml:trace contextRef="#ctx0" brushRef="#br0" timeOffset="165367.8482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 timeOffset="166201.842">30974 11113 0,'0'-18'47,"35"18"-31,0 0-1,18 0-15,-17 0 16,-1 0-16,35 0 15,-17 0-15,-17-18 0,34 18 16,-34-17-16,-19 17 16,18 0-16,-35-18 15</inkml:trace>
  <inkml:trace contextRef="#ctx0" brushRef="#br0" timeOffset="166457.1957">31327 10971 0,'17'0'16,"1"0"-1,35 0 1,-18 0-16,36 18 16,-36 0-16,0-1 0,1 1 15,-1 0-15,0 35 16,-17-36-16,-18 18 0,-18 1 15,-17-1-15,17-17 16,-17-1-16,0 1 16,17 0-16,0-18 0,-17 17 15,35 1-15</inkml:trace>
  <inkml:trace contextRef="#ctx0" brushRef="#br0" timeOffset="167502.2013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 timeOffset="167836.4523">32526 10460 0,'0'0'0,"0"-18"31,53 18-31,-35-17 16,17 17-16,0 0 0,18-18 16,-35 0-1,-1 18-15</inkml:trace>
  <inkml:trace contextRef="#ctx0" brushRef="#br0" timeOffset="168029.9878">32614 10460 0,'0'70'15,"0"-140"-15,0 176 0,0-89 0,0 19 16,18 34-16,-18-52 16,35 35-1,-17-36-15,17 1 16,-17 0-16,35-18 15,-36 0-15,1-18 16</inkml:trace>
  <inkml:trace contextRef="#ctx0" brushRef="#br0" timeOffset="168658.4946">32932 10513 0,'17'0'15,"1"0"1,0 0-1,-1 0-15,1 0 16,-18 17-16,0 19 16,0-19-16,-18 19 15,1-1-15,-1-17 16,0 17 0,18-18-16,0 19 0,0-19 15,36 1-15,-19-18 16,19 0-1,-19 0-15,19 0 16,-36-18-16</inkml:trace>
  <inkml:trace contextRef="#ctx0" brushRef="#br0" timeOffset="169009.8443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 timeOffset="170822.7237">33073 11307 0,'18'0'15,"-1"0"-15,1 0 16,17 0-16,0 0 15,18-18 1,-35 18-16,17 0 0,-17 0 16,17 0-16,-35-18 15,0 1-15</inkml:trace>
  <inkml:trace contextRef="#ctx0" brushRef="#br0" timeOffset="171047.5442">33338 11130 0,'0'0'16,"35"0"-16,-18 18 0,1-18 16,0 17-16,-1 1 15,1 0-15,0 17 16,-1-17-16,-17 17 16,0-17-16,0 17 15,-17-18-15,-19 19 16,19-19-16,-19 1 15,36 0-15,-17-1 0,17 1 16</inkml:trace>
  <inkml:trace contextRef="#ctx0" brushRef="#br0" timeOffset="171357.1639">33602 11518 0,'18'0'32</inkml:trace>
  <inkml:trace contextRef="#ctx0" brushRef="#br0" timeOffset="171500.7243">33655 11606 0,'0'0'0,"18"18"15,-1-18-15</inkml:trace>
  <inkml:trace contextRef="#ctx0" brushRef="#br0" timeOffset="171640.4767">33761 11695 0,'17'0'16,"-34"0"-16,34 17 15,1-17-15,-36 0 31</inkml:trace>
  <inkml:trace contextRef="#ctx0" brushRef="#br0" timeOffset="171745.4803">33796 11765 0,'-18'0'0,"36"0"16</inkml:trace>
  <inkml:trace contextRef="#ctx0" brushRef="#br1" timeOffset="180415.5778">26723 12365 0,'35'0'0,"0"-18"16,1 18-16,34 0 0,124 0 15,-70 0-15,-1 0 16,124 0-1,-123 0-15,105 0 16,-158 18-16,-19-18 0</inkml:trace>
  <inkml:trace contextRef="#ctx0" brushRef="#br1" timeOffset="183051.5196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 timeOffset="184614.6248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 timeOffset="191343.6301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 timeOffset="194719.0773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 timeOffset="199446.9618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 timeOffset="201576.5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 timeOffset="239609.8528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 timeOffset="240661.3874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 timeOffset="241017.9726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 timeOffset="241178.741">3228 13988 0,'0'0'15,"0"35"-15,18 18 0,-18 17 16,0 54-16,17-54 15,1 72-15,-18-90 16,17 1-16,1 0 16,0-17-16,-1-19 0</inkml:trace>
  <inkml:trace contextRef="#ctx0" brushRef="#br0" timeOffset="241477.7784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 timeOffset="241773.1602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 timeOffset="241929.0768">4039 14058 0,'18'18'16,"-18"-1"-16,18 1 0</inkml:trace>
  <inkml:trace contextRef="#ctx0" brushRef="#br0" timeOffset="242050.3223">4163 14446 0,'-18'0'16</inkml:trace>
  <inkml:trace contextRef="#ctx0" brushRef="#br0" timeOffset="243402.4449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 timeOffset="243613.4889">6085 13653 0,'0'-18'16,"18"18"-16,0-18 15,-1 1-15,1 17 16,0-18 0,17 18-16</inkml:trace>
  <inkml:trace contextRef="#ctx0" brushRef="#br0" timeOffset="243747.0104">6121 13653 0,'-18'35'16,"0"-18"-16,18 19 15,0-1-15,18 18 16,0-35-16,-18 17 0,17-18 16,1 1-16,17 17 15,1-17-15,-19-18 16</inkml:trace>
  <inkml:trace contextRef="#ctx0" brushRef="#br0" timeOffset="243930.6989">6403 13705 0,'0'36'0,"0"-72"0,0 89 16,0-35-16,0 17 0,0 1 15,18-19 1,-18 1-16,17-1 0,1-17 16,-1 0-16</inkml:trace>
  <inkml:trace contextRef="#ctx0" brushRef="#br0" timeOffset="244275.4151">6509 13547 0,'17'0'31,"1"0"-15,0 17 0,-1 1-16,19 0 15,-19-18-15,19 17 16,-19 1-16,18 0 15,-35-1-15,18 1 16,-18-1-16,0 1 16,0 0-16,0 17 15,-18-35-15,18 18 0,-17-18 16,-1 0-16,1 0 16,-1 0-16,0 0 15,1 0 1,17 17-1</inkml:trace>
  <inkml:trace contextRef="#ctx0" brushRef="#br0" timeOffset="244587.4122">7108 14288 0,'0'52'0,"0"-104"16,-17 140-16,-36-18 0,35-34 15,-35 16 1,36-34-16,-19 17 0</inkml:trace>
  <inkml:trace contextRef="#ctx0" brushRef="#br0" timeOffset="245236.2689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 timeOffset="245510.9518">8202 13582 0,'18'0'16,"-1"0"-1,1 0 1,17 0 0,-17-18-16,0 18 0,-1 0 15,-17-17 1,-17 17-16</inkml:trace>
  <inkml:trace contextRef="#ctx0" brushRef="#br0" timeOffset="245693.4633">8237 13670 0,'0'0'16,"18"18"-16,0-1 0,-1 19 15,-17-19-15,0 36 16,18-35-16,-18 35 15,0-36-15,18 1 16,17 0-16,-18-18 16,1 0-16,17 0 15,1 0-15</inkml:trace>
  <inkml:trace contextRef="#ctx0" brushRef="#br0" timeOffset="245905.9833">8590 13635 0,'0'0'0,"0"18"0,0 34 16,0-16-16,0-19 15,18 1-15,-18 0 0,17 17 16,1-35-16,0 0 15,-1 0 1</inkml:trace>
  <inkml:trace contextRef="#ctx0" brushRef="#br0" timeOffset="246221.0343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 timeOffset="246848.9328">7814 14235 0,'0'0'15,"0"17"1,0 19 0,18-19-16,-18 18 15,17-17-15,-17 17 0,18 1 16,-18-19-16,18 1 16,-18 0-16</inkml:trace>
  <inkml:trace contextRef="#ctx0" brushRef="#br0" timeOffset="247217.6031">9366 14429 0,'0'35'15,"-17"0"-15,-19 36 16,1-36-16,0 0 0,0 18 16</inkml:trace>
  <inkml:trace contextRef="#ctx0" brushRef="#br0" timeOffset="248084.5433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 timeOffset="249571.2901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 timeOffset="249797.2985">10566 13600 0,'0'-18'15,"17"18"1,1-18-16,0 18 15,-1 0-15,1 0 16,0 0-16</inkml:trace>
  <inkml:trace contextRef="#ctx0" brushRef="#br0" timeOffset="249942.1246">10583 13635 0,'0'0'0,"0"53"16,18-18-16,0 0 0,35 18 15,-18-17-15,-18-19 16,19 1-16,-19-18 16,36 0-16,-35 0 15,0 0-15</inkml:trace>
  <inkml:trace contextRef="#ctx0" brushRef="#br0" timeOffset="250206.3814">10901 13582 0,'17'18'0,"1"-18"15,0 17 1,-1 1-16,-17 0 16,0-1-16,0 1 15,-17 17-15,-1-17 16,18-1-16,-18-17 15,36 18 1,-18 0-16,18-18 0,17 0 16,-17 0-16,35 0 15,-36 0-15</inkml:trace>
  <inkml:trace contextRef="#ctx0" brushRef="#br0" timeOffset="250525.3244">11113 13441 0,'0'0'0,"17"17"0,1-17 16,35 18 0,-36-18-16,1 0 0,17 0 15,-17 18-15,0-18 16,-18 17-16,0 36 15,0-17-15,0 17 16,17-18 0,1 18-16,-1-18 15,1-17-15,-18-1 16,-18-17 15,1 0-15,-1 0-16,1 0 15,-1 0-15</inkml:trace>
  <inkml:trace contextRef="#ctx0" brushRef="#br0" timeOffset="250743.3556">11677 14446 0,'0'0'0,"-18"36"0,18-1 0,-35 35 16,17-34-16,-35 17 15,18-36-15</inkml:trace>
  <inkml:trace contextRef="#ctx0" brushRef="#br0" timeOffset="251549.6106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 timeOffset="251777.2662">12612 13441 0,'0'0'0,"17"0"0,19 0 16,-19 0-1,19-18-15,-19 18 16,1 0-16,0 0 0,-18-17 15</inkml:trace>
  <inkml:trace contextRef="#ctx0" brushRef="#br0" timeOffset="251944.3691">12665 13511 0,'0'36'15,"17"34"1,-17 1-16,18-54 15,-18 1-15,18 0 0,-1-1 16,-17 1-16,18-18 16,0 0-16,-1 0 0,1 0 15,-1-18-15</inkml:trace>
  <inkml:trace contextRef="#ctx0" brushRef="#br0" timeOffset="252205.702">12929 13476 0,'36'18'31,"-36"-1"-31,35 1 16,-35 0-16,18 17 15,-18-17-15,-18-1 16,18 1-1,-18-18-15,18 18 16,18-1 0,17-17-1,-17 0 1,-1-17-16</inkml:trace>
  <inkml:trace contextRef="#ctx0" brushRef="#br0" timeOffset="252567.0563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 timeOffset="252790.5033">13600 14429 0,'0'70'16,"0"-140"-16,-18 175 0,0-52 0,-35 18 15,36-53-15,-36 34 16,18-34-16</inkml:trace>
  <inkml:trace contextRef="#ctx0" brushRef="#br0" timeOffset="253563.082">14305 14376 0,'18'0'16,"-1"0"0,1 0-16,0-18 15</inkml:trace>
  <inkml:trace contextRef="#ctx0" brushRef="#br0" timeOffset="253690.4117">14587 14323 0,'0'0'0,"18"0"31</inkml:trace>
  <inkml:trace contextRef="#ctx0" brushRef="#br0" timeOffset="253829.0632">14923 14270 0,'0'18'16,"0"-1"-1</inkml:trace>
  <inkml:trace contextRef="#ctx0" brushRef="#br0" timeOffset="254018.9611">15363 14358 0,'0'0'16,"0"35"-16,0 1 0,-17-19 0,17 19 15,-35 16 1,17-34-16,-35 35 15,18-35-15</inkml:trace>
  <inkml:trace contextRef="#ctx0" brushRef="#br0" timeOffset="257237.9899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 timeOffset="257534.6412">16457 13335 0,'18'0'16,"-1"-18"-16,19 18 16,-19-17-16,1 17 15,0-18-15,-1 18 16,-17-18-1,-35 18 1</inkml:trace>
  <inkml:trace contextRef="#ctx0" brushRef="#br0" timeOffset="257717.5339">16457 13335 0,'0'0'15,"53"88"-15,-35-53 0,-18-17 0,0 17 16,0 1-16,0-1 15,-18 36-15,18-54 16,18 18-16,-1 1 16,1-19-16,17 1 15,-17-18-15,17 0 16,-17-18 0</inkml:trace>
  <inkml:trace contextRef="#ctx0" brushRef="#br0" timeOffset="258099.6695">16828 13406 0,'0'17'31,"0"36"-31,0-18 16,0 1-16,0-19 15,0 19 1,0-19-16,17 1 0,1 17 16,-1-17-16,1-18 15,0 17-15,17-17 16,-17 0-16,-1-17 16,19-1-16</inkml:trace>
  <inkml:trace contextRef="#ctx0" brushRef="#br0" timeOffset="258411.9632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 timeOffset="258572.2502">17445 14093 0,'-35'71'16,"70"-142"-16,-88 177 0,35-70 0,1-19 16,-19 36-16,1-35 15,0-1-15</inkml:trace>
  <inkml:trace contextRef="#ctx0" brushRef="#br0" timeOffset="259140.3673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 timeOffset="259495.1475">18186 13194 0,'17'0'16,"19"0"0,-1-18-1,18 1-15,-36 17 16,1-18-16,0 18 16,-36 0-1,-17 0 1</inkml:trace>
  <inkml:trace contextRef="#ctx0" brushRef="#br0" timeOffset="259697.5365">18239 13264 0,'-18'71'15,"36"-142"-15,-36 177 0,18-70 0,18 34 16,-1-35-16,-17-17 15,18 0-15,35-1 16,-36-17-16,1 0 16,0 0-16,-1 0 0,1-35 15,-18 17-15</inkml:trace>
  <inkml:trace contextRef="#ctx0" brushRef="#br0" timeOffset="259930.0921">18521 13282 0,'0'35'15,"0"-17"-15,0 17 16,0-17-16,0 17 0,0 0 16,0-17-1,17 17-15,1-17 16,0-18-16,17 0 0,0-18 15,-17 18-15,17-17 16,-17 17 0,-18-18-16,18 0 15</inkml:trace>
  <inkml:trace contextRef="#ctx0" brushRef="#br0" timeOffset="260291.8119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 timeOffset="261487.4075">19262 14129 0,'0'53'16,"0"-36"-16,-18 19 0,0 17 16,1-36-16,-1 1 15,0-1-15</inkml:trace>
  <inkml:trace contextRef="#ctx0" brushRef="#br0" timeOffset="262726.8804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 timeOffset="263077.4425">6209 15293 0,'0'-18'0,"18"18"16,-1 0-16,36-17 15,-18 17-15,-17 0 16,17-18-16,-17 18 16,0 0-16,-1-18 15,-34 18 1</inkml:trace>
  <inkml:trace contextRef="#ctx0" brushRef="#br0" timeOffset="263250.6726">6262 15293 0,'0'0'16,"17"70"-16,-17-34 0,18 34 16,0-52-16,-1 35 15,19-35 1,-19-1-16,1-17 16,0 0-16,-1 0 15,1 0-15</inkml:trace>
  <inkml:trace contextRef="#ctx0" brushRef="#br0" timeOffset="263506.2564">6544 15258 0,'0'35'16,"18"-17"0,-18 17-16,0 18 15,17-18-15,-17-17 16,18 35-16,0-36 16,-18 1-16,17-18 15,1-18 1</inkml:trace>
  <inkml:trace contextRef="#ctx0" brushRef="#br0" timeOffset="263832.9426">6685 15152 0,'0'0'0,"18"17"16,-1-17-1,1 0-15,17 0 16,-17 0-16,0 18 16,-1 0-16,19 17 15,-19 0 1,1 36-16,-18-36 16,17 36-16,-17-54 15,18 19 1,-18-19-16,-18 1 15,1-18 1,-1-18 0,1 18-16,-19-17 15,19 17-15,-1 17 16</inkml:trace>
  <inkml:trace contextRef="#ctx0" brushRef="#br0" timeOffset="264223.5727">7408 16140 0,'-17'88'16,"34"-176"-16,-34 211 0,-1-35 16,18-35-16,0 0 15,-18-35-15,18-1 16,0-34 0</inkml:trace>
  <inkml:trace contextRef="#ctx0" brushRef="#br0" timeOffset="264690.5706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 timeOffset="264913.0196">8361 15399 0,'17'0'16,"1"-18"-16,0 18 0,-1 0 16,36-35-1,-35 35-15,0-18 0,-1 18 16,-17-17-16,18 17 15,-36 0-15,1 17 16</inkml:trace>
  <inkml:trace contextRef="#ctx0" brushRef="#br0" timeOffset="265041.6412">8467 15381 0,'0'18'0,"0"-36"0,0 53 16,17 18-16,-17-17 16,18-19-16,0 19 0,-1-1 15,19 0-15,-19-17 16,1 17-1,-1-35-15,1 0 16,0-18-16</inkml:trace>
  <inkml:trace contextRef="#ctx0" brushRef="#br0" timeOffset="265208.8871">8714 15416 0,'0'71'16,"0"-142"-16,0 177 0,0-70 0,0 34 16,0-52-16,17-1 15,1 1-15,0-36 16</inkml:trace>
  <inkml:trace contextRef="#ctx0" brushRef="#br0" timeOffset="265495.5075">8872 15328 0,'0'0'15,"36"0"-15,-19 0 0,1 0 16,0 0-16,17 18 16,-18-1-16,-17 19 15,18-19-15,-18 19 0,18 34 16,-1-52-16,1 35 15,-18-18-15,18 0 16,-36-35 15,0 0-31,1 0 16,-19-17-16,19 17 16,-1 0-1,18 17-15</inkml:trace>
  <inkml:trace contextRef="#ctx0" brushRef="#br0" timeOffset="265674.9176">9384 16175 0,'-35'88'15,"17"-35"-15,-17-18 0,-18 53 16,18-70-16,17 17 0</inkml:trace>
  <inkml:trace contextRef="#ctx0" brushRef="#br0" timeOffset="266496.9004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 timeOffset="266714.9754">10513 15099 0,'17'-18'16,"-34"36"-16,70-36 0,-36 18 0,36 0 16,-17 0-16,-19 0 15,18 0-15</inkml:trace>
  <inkml:trace contextRef="#ctx0" brushRef="#br0" timeOffset="266848.1321">10636 15134 0,'0'0'16,"18"53"-16,-18-35 0,18 17 16,-1 18-1,1-35-15,-18-1 0,17-17 16,-17 18-16,0-36 16</inkml:trace>
  <inkml:trace contextRef="#ctx0" brushRef="#br0" timeOffset="267076.5281">10795 15099 0,'35'0'0,"-70"0"0,88 0 15,-35 0-15,-1 18 16,1-1-16,-18 1 0,0-1 16,-18 19-1,1-19-15,17 1 0,-18 0 16,18-1-16,0 19 15,0-19-15,35-17 16,-17 0 0,-1 0-16,1 0 0,17-17 15,-17-1-15</inkml:trace>
  <inkml:trace contextRef="#ctx0" brushRef="#br0" timeOffset="267397.8252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 timeOffset="267727.127">11942 16175 0,'0'0'0,"-36"53"16,1-18-16,17 0 15,-52 54-15,52-72 16,-17 36 0</inkml:trace>
  <inkml:trace contextRef="#ctx0" brushRef="#br0" timeOffset="268144.9521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 timeOffset="268437.9724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 timeOffset="268672.25">13088 15169 0,'18'-17'16,"-36"34"-16,53-17 15,-17 18-15,-18 0 16,0 17-16,0 18 16,-18-18-16,18 18 15,-17-35-15,17-1 0,0 1 16,17 0-1,1-18-15,17-36 16,-17 19-16,0-1 16</inkml:trace>
  <inkml:trace contextRef="#ctx0" brushRef="#br0" timeOffset="268978.6312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 timeOffset="269299.9778">13988 15981 0,'-18'17'16,"36"-34"-16,-54 70 0,19-36 15,-1 19-15,0-19 0,1 36 16,-1-35-16,18 0 16</inkml:trace>
  <inkml:trace contextRef="#ctx0" brushRef="#br0" timeOffset="269463.0614">14728 15857 0,'18'0'16,"0"18"15</inkml:trace>
  <inkml:trace contextRef="#ctx0" brushRef="#br0" timeOffset="269584.413">15046 15857 0,'18'0'15,"-1"0"1</inkml:trace>
  <inkml:trace contextRef="#ctx0" brushRef="#br0" timeOffset="269711.9252">15275 15840 0,'18'-18'15,"-36"36"-15,54-36 0,-19 0 16,-17 1-16</inkml:trace>
  <inkml:trace contextRef="#ctx0" brushRef="#br0" timeOffset="269878.707">15681 15981 0,'-18'53'16,"36"-106"-16,-53 141 0,17-70 0,-35 35 15,36-36-15,-36 19 16</inkml:trace>
  <inkml:trace contextRef="#ctx0" brushRef="#br0" timeOffset="271059.0823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 timeOffset="271414.6933">16475 15028 0,'17'0'15,"36"0"1,0-17-16,-18-1 15,1 18-15,-19 0 0,1-18 16</inkml:trace>
  <inkml:trace contextRef="#ctx0" brushRef="#br0" timeOffset="271592.0416">16563 15011 0,'35'53'0,"-70"-106"0,70 123 15,-17-34-15,-18-1 0,17 0 16,-17 36 0,0-36-16,0-17 0,0-1 15,18 1-15,0-36 16</inkml:trace>
  <inkml:trace contextRef="#ctx0" brushRef="#br0" timeOffset="271836.0902">16792 15028 0,'0'0'16,"0"36"-16,0-1 15,0 18-15,0-36 16,0 19-16,18-19 0,-18 19 15,18-19-15,-1 1 16,18-18 0,-17 0-16,0 0 0,-1-18 15,-17 1-15,18-1 16,-18 0-16</inkml:trace>
  <inkml:trace contextRef="#ctx0" brushRef="#br0" timeOffset="272260.7922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 timeOffset="272500.406">17674 15875 0,'0'0'15,"0"53"-15,-17 0 0,-19 0 16,19-18-16,-36 18 16,17-18-16,-16-17 15,34 0-15</inkml:trace>
  <inkml:trace contextRef="#ctx0" brushRef="#br0" timeOffset="274262.6494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 timeOffset="274711.9167">18644 14958 0,'18'0'31,"0"0"-16,35 0-15,-36-18 16,36 1 0,-35 17-16,-1 0 0,1-18 15,-36 18 1</inkml:trace>
  <inkml:trace contextRef="#ctx0" brushRef="#br0" timeOffset="274944.3055">18680 14975 0,'0'36'16,"0"-72"-16,0 89 0,-18-35 0,18 53 16,0-36-1,0 0-15,18 0 0,-18 1 16,0-1-16,35 0 15,-35-17-15,18-18 16,-1 17-16,1-17 0,17 0 16,-35-17-1,18-1-15</inkml:trace>
  <inkml:trace contextRef="#ctx0" brushRef="#br0" timeOffset="275217.5204">18944 15081 0,'0'36'16,"0"-19"-16,0 1 0,0-1 15,0 1-15,18 17 16,-18-17-16,35 0 15,-17-1-15,-1-17 16,1 18-16,0-18 16,-1 0-16,1 0 0,0 0 15,-18-18-15,0 1 16,0-1-16</inkml:trace>
  <inkml:trace contextRef="#ctx0" brushRef="#br0" timeOffset="275567.5893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 timeOffset="308868.2347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 timeOffset="309567.1675">10001 16616 0,'0'0'0,"18"-18"16,17 1-1,-17-1-15,-1 18 16,36-35 0,-17 35-1,-19 0-15,1 0 0,0 0 16,-18 17 0,0 1-1,17 0-15,18 17 16,1-35-16,-1 0 15,0 0-15,18-18 16,-17 1-16,16-1 16,-16 0-16,-19 18 15,-17-17-15</inkml:trace>
  <inkml:trace contextRef="#ctx0" brushRef="#br2" timeOffset="310399.1141">15963 16281 0,'-17'-18'16,"17"0"-16,17 18 15,1-17 1,17 17-1,-17 0-15,17 0 0,-17 0 16,52 0-16,-52 17 16,35-17-16,-36 0 15,19 18 1,-19-18-16,1 0 16,0 0-16,-1 0 15,1-18-15,0 18 16,-1-17-16,1 17 15</inkml:trace>
  <inkml:trace contextRef="#ctx0" brushRef="#br2" timeOffset="314791.6656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 timeOffset="326208.4518">6368 18521 0,'0'17'187,"0"1"-171,0 0-16,0 35 15,17-18-15,-17 18 16,0-35-16,0-1 16,18 1-16,-18 17 15</inkml:trace>
  <inkml:trace contextRef="#ctx0" brushRef="#br2" timeOffset="329305.1351">5256 18115 0,'18'18'78,"0"-18"-62,-1 0-16,19 0 16,-19 0-16,19 0 0,52 0 15,-53-18-15,18 18 16,-18 0-16,18 0 16,0 0-16,-18 0 15,-17 18-15,0-18 16,-18 17-1,-18-17 1,18 18 0,-18-18-16</inkml:trace>
  <inkml:trace contextRef="#ctx0" brushRef="#br2" timeOffset="329661.4728">5503 17903 0,'0'18'16,"18"0"-1,35 17 1,-18-17-16,36 35 15,-36-36-15,36 19 16,-36-19 0,18 18-16,-36-35 15,1 18-15,-18 0 16,0-1-16,-18 19 16,1-19-16,-19 1 15,19 0 1,-1-1-16,1-17 15,-1 18-15,0-18 16</inkml:trace>
  <inkml:trace contextRef="#ctx0" brushRef="#br2" timeOffset="334227.0243">4604 16016 0,'-18'0'0,"0"18"16,1-18-1,17 17 1,17 1 0,19-18-1,-1 0-15,0 0 0,1 0 16,-1 0-16,53-18 15,-53 1-15,54 17 16,-54-18-16,0 18 0,18 0 16,-35 0-1,-36 0 17,0-18-32</inkml:trace>
  <inkml:trace contextRef="#ctx0" brushRef="#br2" timeOffset="334544.8521">4886 15840 0,'0'0'0,"0"17"15,35 1 1,-17 0-16,17-18 0,-17 17 16,52-17-1,-34 18-15,17 0 0,-18-18 16,0 35 0,-17-35-16,-18 35 15,-18-17-15,0-1 16,1 1-16,-18 17 15,-1-17-15,-17 35 16,36-35-16,-1-1 16</inkml:trace>
  <inkml:trace contextRef="#ctx0" brushRef="#br2" timeOffset="351378.0716">5574 16581 0</inkml:trace>
  <inkml:trace contextRef="#ctx0" brushRef="#br2" timeOffset="351439.7736">5574 16581 0,'0'-18'32</inkml:trace>
  <inkml:trace contextRef="#ctx0" brushRef="#br2" timeOffset="352256.126">5503 16563 0,'18'0'63,"0"0"-63,-1 0 15,19 0-15,34 0 16,-35 0-16,71 0 15,-53 18-15,0-1 0,18-17 16,-18 18-16,-1-1 0,19 1 16,35 0-1,-71-1-15,18-17 16,-18 0-16,1 0 0,-1 0 16,-18 18-16,1-18 0,-36 0 15,1 18 1</inkml:trace>
  <inkml:trace contextRef="#ctx0" brushRef="#br2" timeOffset="352924.2499">9895 16457 0,'-35'0'16,"70"0"-16,-87 0 0,69 0 31,36 18-15,-18-1-16,71 1 16,-35-18-16,-1 18 15,71-36-15,-70 18 16,70-18-16,-35 1 15,-53-1 1,-18 18-16,0 18 0</inkml:trace>
  <inkml:trace contextRef="#ctx0" brushRef="#br2" timeOffset="353752.3678">15875 16263 0,'-18'18'15,"1"-18"-15,-1 0 16,18 17-16,-18-17 15,36 0 1,35 0 0,18 0-16,-1 18 15,89 0-15,-71-18 16,71 0-16,-71 0 16,-17 0-16,-19-18 15,1 18-15,0 0 0,-17 18 16</inkml:trace>
  <inkml:trace contextRef="#ctx0" brushRef="#br0" timeOffset="372468.3856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 timeOffset="383216.0826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 timeOffset="383990.2041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 timeOffset="384456.9016">23142 13018 0,'0'0'0,"0"-18"15,36 18 1,-36-18-16,17 18 15,1 0-15,17-17 16,-17 17-16,-1 0 16,1 0-16,-18-18 31,-18 18-31</inkml:trace>
  <inkml:trace contextRef="#ctx0" brushRef="#br0" timeOffset="384639.9782">23178 13018 0,'0'0'0,"0"17"0,0 18 0,0 18 15,0-17-15,17 34 16,-17-52-16,35 35 16,-35-36-16,36 1 15,-19-18 1,1-18-1</inkml:trace>
  <inkml:trace contextRef="#ctx0" brushRef="#br0" timeOffset="385129.6606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 timeOffset="385458.5932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 timeOffset="387475.4343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 timeOffset="388688.2431">27111 13776 0,'18'0'16,"17"0"-1,35 0-15,-34 0 16,-1 0 0,0 0-16</inkml:trace>
  <inkml:trace contextRef="#ctx0" brushRef="#br0" timeOffset="388809.9935">27164 13952 0,'18'18'0,"-36"-36"0,53 36 0,71-36 16,-35 1 0,-54 17-1</inkml:trace>
  <inkml:trace contextRef="#ctx0" brushRef="#br0" timeOffset="389449.1806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 timeOffset="390422.7118">28681 13705 0,'-18'0'16,"18"-17"-16,18 17 16,-1 0-1,1 0-15,0 0 16,-1 0-16,54 0 15,-53 0-15,35 0 16,-36 0-16,1 0 16</inkml:trace>
  <inkml:trace contextRef="#ctx0" brushRef="#br0" timeOffset="391246.9598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 timeOffset="391925.4645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 timeOffset="392765.435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 timeOffset="392970.5733">31433 13088 0,'52'0'0,"-104"0"0,140 0 16,-53-18-16,53 18 15,-53 0-15,18-17 16,-35 17-16,-36 0 16</inkml:trace>
  <inkml:trace contextRef="#ctx0" brushRef="#br0" timeOffset="393132.0328">31521 13194 0,'0'0'0,"0"35"0,0 0 15,17 1-15,-17-19 0,18 1 16,0 17-16,-1-17 16,1 0-16,0-1 15,-1-17-15,-17-17 16</inkml:trace>
  <inkml:trace contextRef="#ctx0" brushRef="#br0" timeOffset="393448.9983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 timeOffset="393726.1576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 timeOffset="394261.2784">28116 12929 0,'36'-17'15,"-1"17"-15,18-18 16,-18 18 0,-17-18-16,17 18 15,-17 0-15,-36 0 16,0 0-1</inkml:trace>
  <inkml:trace contextRef="#ctx0" brushRef="#br0" timeOffset="394387.7819">28169 12965 0,'18'35'16,"-18"-17"-16,18 17 16,-1 0-16,1-17 15,0-1-15,-18 1 16,17-18-16,1 0 0</inkml:trace>
  <inkml:trace contextRef="#ctx0" brushRef="#br0" timeOffset="394693.3435">28310 13123 0,'18'0'0,"0"0"15,-1-35-15,1 17 16,17-17 0,-17 18-16,0-36 15,-18 35-15,0-17 16,0 17-16,0 0 16,-18 36-1,18 0-15,-18 35 16,18-18-16,0-17 15,18 17-15,0-18 16,-1 1-16,1-18 16,-1 18-16,1-36 15</inkml:trace>
  <inkml:trace contextRef="#ctx0" brushRef="#br0" timeOffset="394967.9502">28575 12859 0,'18'0'16,"-36"0"-16,53 0 16,1 0-1,-36 17-15,35-17 16,-35 18-16,17 0 16,-17-1-16,0 19 15,0-1 1,0-17-16,-17-1 0,17 18 15,-18-17-15,18 0 16,0-1 0,-17-17-1,-1 0-15,0-17 0,1 17 16,-19 0-16,1 0 16</inkml:trace>
  <inkml:trace contextRef="#ctx0" brushRef="#br0" timeOffset="395417.7646">26564 12965 0,'18'-18'15,"-1"18"-15,1 0 0,0 0 16,-1-18-16,1 18 0,0 0 15,-1 0-15,1 0 16,-36-17-16</inkml:trace>
  <inkml:trace contextRef="#ctx0" brushRef="#br0" timeOffset="395567.4238">26599 12982 0,'18'36'16,"-36"-72"-16,36 89 0,-18-18 0,0-17 15,0 35 1,0-35-16,0-1 16,0 1-16,0 0 0,18-1 15,-1-17-15</inkml:trace>
  <inkml:trace contextRef="#ctx0" brushRef="#br0" timeOffset="395934.9753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 timeOffset="396235.1491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 timeOffset="437253.5487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 timeOffset="452397.0886">21484 16157 0,'18'0'15,"35"18"1,-18-18-16,36-18 16,-36 18-16,0 0 15,0-17-15,-17 17 0,35-18 16,-53 0-1</inkml:trace>
  <inkml:trace contextRef="#ctx0" brushRef="#br0" timeOffset="452735.8287">21696 15840 0,'0'0'16,"-18"53"-16,18-18 0,-17 71 15,17-36 1,0-17-16,0 0 16,0 0-16,0-18 0,0 36 15,17-53-15,1 17 16,-1-35-16,36 0 16,-35 0-16,0-18 15</inkml:trace>
  <inkml:trace contextRef="#ctx0" brushRef="#br0" timeOffset="453136.5519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 timeOffset="453253.6633">22013 16228 0,'53'0'16,"-106"0"-16,142 0 0,-19 0 15,-35 0-15,1 0 0,-19 0 16</inkml:trace>
  <inkml:trace contextRef="#ctx0" brushRef="#br0" timeOffset="453609.1252">22525 16316 0,'0'0'16,"18"18"-16,-1-18 15,1 0 1,-36-18 15</inkml:trace>
  <inkml:trace contextRef="#ctx0" brushRef="#br0" timeOffset="454844.3718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 timeOffset="455250.5574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 timeOffset="455400.6862">23707 16351 0,'0'0'15,"17"0"1,1 0-16,0 0 15,-1 0-15,-17-17 16</inkml:trace>
  <inkml:trace contextRef="#ctx0" brushRef="#br0" timeOffset="456116.9063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 timeOffset="456496.777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 timeOffset="456634.7098">25135 16157 0,'53'-17'16,"-106"34"-16,142-34 0,-72 17 0,1 0 16,17-18-16,-17 18 15,-1 0-15</inkml:trace>
  <inkml:trace contextRef="#ctx0" brushRef="#br0" timeOffset="456813.169">25188 15946 0,'0'0'16,"0"70"-16,0-17 0,18 35 15,-18-52-15,35 34 16,-17-35-16,0-17 16,17 17-16,-18-35 15</inkml:trace>
  <inkml:trace contextRef="#ctx0" brushRef="#br0" timeOffset="457135.7415">25523 16210 0,'-17'-17'16,"-1"17"-16,1 17 0,-1-17 15,0 18-15,1 17 16,17-17-16,0-1 0,35 36 16,-17-35-16,52 0 15,-35-1 1,1-17-16,-1 0 0,36 0 16,-54-17-16,1 17 15,-1-53-15,-17 35 16,0-17-16,0-1 15</inkml:trace>
  <inkml:trace contextRef="#ctx0" brushRef="#br0" timeOffset="457430.7138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 timeOffset="457620.5866">26282 16298 0,'53'0'16,"-106"0"-16,159 18 0,-71-18 16,18 0-16,-35 0 15,17 0-15</inkml:trace>
  <inkml:trace contextRef="#ctx0" brushRef="#br0" timeOffset="458937.7867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 timeOffset="459171.2015">27217 16157 0,'0'0'0,"0"18"15,0 17-15,0-17 16,0 35 0,17-36-16,1 1 0,17 17 15,-17-35-15,17 0 16,-17 0-16,0 0 0,-18-17 16,17-19-16,-17 19 15,-17-19-15,-1 19 0,-35-18 16,35 17-16,-17 0 15,17 18 1,1 0-16</inkml:trace>
  <inkml:trace contextRef="#ctx0" brushRef="#br0" timeOffset="459405.3818">27517 16334 0,'0'0'0,"0"17"0,0-34 16,0-19-1,0 19-15,17-54 16,-17 54-16,0-19 16,0 19-16,0-19 15,0 19-15,18 17 16,0 0-16,-1 0 15,-17 17 1</inkml:trace>
  <inkml:trace contextRef="#ctx0" brushRef="#br0" timeOffset="459809.5224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 timeOffset="460321.5615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 timeOffset="460449.9107">28575 16175 0,'-18'-18'0,"36"36"0,0 0 15,-18-1-15,17 18 16,-17-17-16,18 0 0,-18-1 0,18-17 16,-1 18-16,1-18 15,-18-18-15,0 1 16</inkml:trace>
  <inkml:trace contextRef="#ctx0" brushRef="#br0" timeOffset="460579.1556">28593 15875 0,'0'0'0,"17"-18"0,1 18 16,17-17-1,-17 17-15,-1 0 16</inkml:trace>
  <inkml:trace contextRef="#ctx0" brushRef="#br0" timeOffset="461034.6673">28698 16034 0,'18'0'16,"0"17"-1,35 1-15,-18 17 16,-17-17-16,-1 0 15,-17 17-15,0 0 16,-17 0-16,-36 36 16,17-36-16,19 1 31,17-19-31,17-17 0,1 0 16,0 0-16,17 0 0,18 18 15,-18-18-15,0 0 16,-17 0-16,0 0 15</inkml:trace>
  <inkml:trace contextRef="#ctx0" brushRef="#br0" timeOffset="461723.1879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 timeOffset="461862.2392">29228 16351 0,'-18'-53'16,"36"18"-1,-18 123-15,17-176 0,1 70 16,35 18-16,-36 0 16,54 0-16,-36 0 15,1-17-15,17 17 0,17 0 16,-35 0-16,-17 0 16,0 0-16</inkml:trace>
  <inkml:trace contextRef="#ctx0" brushRef="#br0" timeOffset="462062.4678">29457 16034 0,'0'53'15,"0"-106"-15,0 159 0,18-71 16,-18 0-16,0 0 0,17 18 15,-17-17-15,18 34 16,0-35-16,17 1 16,-18-19-16</inkml:trace>
  <inkml:trace contextRef="#ctx0" brushRef="#br0" timeOffset="462196.0879">29651 16316 0,'18'18'15,"-36"-36"-15,36 53 0,-1 1 16,-17-19-16,18 18 16,0-35-1</inkml:trace>
  <inkml:trace contextRef="#ctx0" brushRef="#br0" timeOffset="462335.2251">29739 16122 0,'0'-18'0,"0"36"0,0-18 15,18 18 1,-1-1-16</inkml:trace>
  <inkml:trace contextRef="#ctx0" brushRef="#br0" timeOffset="462791.7537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 timeOffset="463747.1867">30092 16422 0,'0'-18'0,"0"1"16,18 17-1,-18 17 1,0 18 0,0-17-1,0 35-15,0-35 16,17 35 0,-17-36-16,18 1 0,0-18 31</inkml:trace>
  <inkml:trace contextRef="#ctx0" brushRef="#br0" timeOffset="464404.0295">29898 16298 0,'-18'-17'0,"1"17"16,-1 0-1,18 17 1,-18-17-1,18 18-15,0 0 0,-17-18 16</inkml:trace>
  <inkml:trace contextRef="#ctx0" brushRef="#br0" timeOffset="484946.2074">31344 16193 0,'-17'0'0,"34"0"32,19 0-32,-1 0 15,0-18-15,53 18 16,-17 0-16,-18-18 0,17 18 15,1 0-15,-1-17 0,1 17 16,17 0 0,-52 0-16,-1-18 15,-18 18-15</inkml:trace>
  <inkml:trace contextRef="#ctx0" brushRef="#br0" timeOffset="485253.3506">31556 15998 0,'0'0'15,"-18"0"-15,1 0 0,-19 0 16,1 18-16,-18-18 15,18 18-15,-18 17 0,0-17 16,-35 17-16,53-17 16,17-1-16,0 36 15,36-35-15,35 17 16,-18-17-16,89 17 16,-71-17-16,70-1 15,-52 1-15,17-18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55:33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 timeOffset="326.9588">2452 3969 0,'0'0'0,"-18"17"16,-17 54-1,0 35-15,-1-18 16,19 0-16,-1 36 0,-17-1 16,0 1-16,17-1 0,-53 71 15,54-106-15,-19 18 16,19-53-1,17 0-15,0-35 16</inkml:trace>
  <inkml:trace contextRef="#ctx0" brushRef="#br0" timeOffset="1051.027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 timeOffset="1377.7009">3157 3704 0,'0'18'31,"0"-1"-31,0 19 16,0 52-16,0-53 15,18 53-15,-18-52 16,0 34-16,0-52 16,18 17-1,-18-17-15,17-18 16,1 0-16</inkml:trace>
  <inkml:trace contextRef="#ctx0" brushRef="#br0" timeOffset="1974.0935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 timeOffset="3275.1533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 timeOffset="3559.4717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 timeOffset="4950.0959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 timeOffset="5086.3604">7743 4851 0,'89'0'16,"-178"0"-16,231-18 15,-37 0-15,-34 1 16,-18-1-16,-18 1 16,0-1-16</inkml:trace>
  <inkml:trace contextRef="#ctx0" brushRef="#br0" timeOffset="5399.5022">8308 3845 0,'35'-35'16,"-70"70"-16,88-88 0,-36 53 0,19-17 15,-1-1-15,0 0 16,-17 18-16,-18 18 31</inkml:trace>
  <inkml:trace contextRef="#ctx0" brushRef="#br0" timeOffset="5553.3737">8343 3881 0,'0'0'15,"0"52"-15,18-34 0,-1 35 16,1-35-16,0-1 16,-18 1-16,17 0 15,1-18-15,0 17 16,-1-17-16</inkml:trace>
  <inkml:trace contextRef="#ctx0" brushRef="#br0" timeOffset="5745.5304">8590 3828 0,'0'35'16,"0"-17"-16,18 17 15,-18-18-15,17 19 16,1-19-16,-18 1 16,18-18-16,-1 0 15,1-18-15</inkml:trace>
  <inkml:trace contextRef="#ctx0" brushRef="#br0" timeOffset="6011.193">8714 3810 0,'17'-18'0,"1"18"16,0 0-16,-18-17 16,35 17-1,-18 0-15,1 0 16,0 35 0,-18 0-16,17 36 15,1-36-15,0 0 0,17 18 16,-17-35-16,-1 35 15,1-53 1,-18 18-16,0-1 16,-35-17-1,-1 0-15,1 0 16,0 0-16,-1 18 16,1-1-16</inkml:trace>
  <inkml:trace contextRef="#ctx0" brushRef="#br0" timeOffset="7285.3731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 timeOffset="7529.7044">5009 3087 0,'36'-18'16,"-19"18"-16,19 0 16,-19 0-16,1 0 15,0 18 1,-1-18-16,-34 0 16,-1 0-1</inkml:trace>
  <inkml:trace contextRef="#ctx0" brushRef="#br0" timeOffset="7646.0819">5045 3175 0,'0'0'16,"0"18"-16,17 35 16,1-18-16,35 18 15,-35-36-15,17 1 0,-18 0 16,19-18-16,-1 0 16,-17 0-16,-1-18 0</inkml:trace>
  <inkml:trace contextRef="#ctx0" brushRef="#br0" timeOffset="7802.1104">5327 3193 0,'0'0'0,"0"35"0,18-17 16,-18-1-16,0 18 15,17-17-15,1-18 16,0 0-16,-1-18 15</inkml:trace>
  <inkml:trace contextRef="#ctx0" brushRef="#br0" timeOffset="8046.6911">5433 3034 0,'0'0'0,"17"0"15,1 0-15,35-18 16,-35 18-16,-1 0 15,1 18-15,0-18 16,-18 18-16,0-1 16,0 18-1,0-17-15,0 0 0,0-1 16,-18-17 15,18 18-15</inkml:trace>
  <inkml:trace contextRef="#ctx0" brushRef="#br0" timeOffset="8797.0754">5609 3034 0,'0'18'16,"18"-1"-1,-18 1-15,0-1 0,35 54 16,-35-53-16,18 17 15,-1 0-15,-17-17 0,18 17 16,-18-17 0,-18-18-1,1 0-15,-1 0 16,0 0-16,-17 0 0,0-18 16,17 18-16,-17-18 15,35 36 1,18 0-16</inkml:trace>
  <inkml:trace contextRef="#ctx0" brushRef="#br0" timeOffset="9083.473">5874 3810 0,'-18'53'15,"18"-18"1,-18-17-16,-34 35 0,34-36 15,-17 19 1,17-19-16,0-17 16</inkml:trace>
  <inkml:trace contextRef="#ctx0" brushRef="#br0" timeOffset="9637.605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 timeOffset="9825.6266">6597 2875 0,'53'-35'16,"-18"17"-16,36 1 15,-54 17-15,19-18 0,-19 18 16</inkml:trace>
  <inkml:trace contextRef="#ctx0" brushRef="#br0" timeOffset="9975.41">6685 2928 0,'0'0'16,"0"71"-16,18-36 0,17 0 0,-17-17 15,-1 17-15,19-17 0,-19-1 16,36 1 0,-35-18-16,17-18 15</inkml:trace>
  <inkml:trace contextRef="#ctx0" brushRef="#br0" timeOffset="10142.4275">6967 2893 0,'0'35'16,"0"0"-16,0-17 0,18 0 15,0 17 1,-18-17-16,17-18 0,1 0 16,0 0-16</inkml:trace>
  <inkml:trace contextRef="#ctx0" brushRef="#br0" timeOffset="10432.5479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 timeOffset="11839.386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 timeOffset="12067.2411">11765 4322 0,'53'17'0,"-18"1"16,1-18-16,52 35 15,-35-35-15,17 35 16,-34-17-16,-1 0 16,-35-1-16,0 19 15,-18-19-15,1 1 16,-19-1-16,1-17 0,0 18 15,-53 17 1</inkml:trace>
  <inkml:trace contextRef="#ctx0" brushRef="#br0" timeOffset="13301.5246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 timeOffset="16644.1164">7867 5468 0,'18'0'31,"35"0"-31,-1 0 16,125 0-16,-71 0 16,-1-18-16,1 18 0,18-17 15,87-1 1,-122 1-16,-19 17 0,1 0 16,-36 0-16,0 17 0</inkml:trace>
  <inkml:trace contextRef="#ctx0" brushRef="#br0" timeOffset="19118.0366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 timeOffset="19548.5434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 timeOffset="26320.4985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 timeOffset="26587.2216">10195 2787 0,'18'-18'16,"17"1"-1,0-1-15,-17 0 0,53 1 16,-54 17-1,19-18-15,-19 18 0,1 0 16,0 0-16,-18 18 16</inkml:trace>
  <inkml:trace contextRef="#ctx0" brushRef="#br0" timeOffset="26743.9627">10336 2787 0,'18'18'0,"-18"35"15,18-1-15,-1-16 16,1 17 0,0-36-16,17 1 15,-17 0-15,-1-18 16</inkml:trace>
  <inkml:trace contextRef="#ctx0" brushRef="#br0" timeOffset="26909.1564">10530 2805 0,'0'0'15,"0"35"-15,0-17 0,18 17 16,0-18 0,17 1-16,-35 0 15,35-18-15</inkml:trace>
  <inkml:trace contextRef="#ctx0" brushRef="#br0" timeOffset="27256.4814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 timeOffset="27448.879">11095 3493 0,'0'0'0,"-18"70"16,1-17-16,-1-35 15,18 17 1,0-17-16</inkml:trace>
  <inkml:trace contextRef="#ctx0" brushRef="#br0" timeOffset="27923.6362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 timeOffset="28127.0625">11730 2646 0,'18'-18'16,"-1"18"-16,1-17 0,35 17 16,-36-18-16,1 18 0,0 0 15,-18-18 1</inkml:trace>
  <inkml:trace contextRef="#ctx0" brushRef="#br0" timeOffset="28272.9219">11836 2628 0,'0'35'15,"0"-70"-15,0 106 16,17-36-16,1 36 16,0-36-16,-1 18 15,1-36-15,0 19 16,17-19-16,-18 1 16,1-18-16,-18-18 15</inkml:trace>
  <inkml:trace contextRef="#ctx0" brushRef="#br0" timeOffset="28472.3121">12118 2716 0,'0'0'0,"0"18"0,18 17 15,-18-17-15,0 35 16,0-35-1,17-1-15,-17 1 0,18-1 16,-1-17 0,-17-17-16</inkml:trace>
  <inkml:trace contextRef="#ctx0" brushRef="#br0" timeOffset="28789.7284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 timeOffset="29640.6024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 timeOffset="29802.3986">13264 4498 0,'0'0'15,"36"-35"-15,-19 17 0,54 0 16,-53 1-16,17 17 16,0 0-16,-17-18 0,35 18 15,-36 0 1</inkml:trace>
  <inkml:trace contextRef="#ctx0" brushRef="#br0" timeOffset="30308.479">13176 3933 0,'0'18'16,"18"-18"15,17 0-15,-17 0-16,52-18 15,-52 18-15,53 0 16,-54 0-16,1 0 15</inkml:trace>
  <inkml:trace contextRef="#ctx0" brushRef="#br0" timeOffset="30769.7793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 timeOffset="31058.7574">13705 3493 0,'18'0'15,"35"0"1,-35 0-16,17-18 16,18 18-16,-36 0 15,1-18-15,0 18 16,-36 0-1</inkml:trace>
  <inkml:trace contextRef="#ctx0" brushRef="#br0" timeOffset="31202.5505">13758 3563 0,'18'71'16,"-36"-142"-16,54 177 0,-19-53 15,1-18-15,17 0 16,-17-17-16,17 0 15,-17-1-15,17-17 16,-17 0-16</inkml:trace>
  <inkml:trace contextRef="#ctx0" brushRef="#br0" timeOffset="31392.751">14076 3634 0,'0'35'16,"0"-70"-16,17 88 0,-17-18 0,18 0 15,-18-17-15,18-1 16,-1 1-16,1 0 0,0-1 16,-1-17-1</inkml:trace>
  <inkml:trace contextRef="#ctx0" brushRef="#br0" timeOffset="31680.8539">14270 3475 0,'0'0'16,"18"18"-16,-1-18 0,18 17 15,-17-17-15,17 18 0,18-1 16,-35 1-1,17 17-15,-17-17 16,-1 53-16,-17-36 16,0 35-16,0-52 15,0 0-15,0-1 0,0 1 16,-17 0-16,-1-18 16,1 0-1,-19 0 1,19 0-16,-36 0 15</inkml:trace>
  <inkml:trace contextRef="#ctx0" brushRef="#br0" timeOffset="33449.2528">15469 4374 0,'0'0'16,"-17"0"-16,17-17 15,17 17 1,19 17-16,87-17 16,-52 0-16,34 0 15,-16 0-15,-1-17 0,88-1 16,-105 18-16,52 0 15,-87-17 1,-1 17-16</inkml:trace>
  <inkml:trace contextRef="#ctx0" brushRef="#br0" timeOffset="33660.1532">16210 4128 0,'35'35'16,"1"0"-16,-1-17 15,18 17-15,0-17 16,17-1-16,-17 19 0,0-19 16,-18 1-16,1 35 15,-36-36-15,-36 36 16,1-17-16,0-19 16,-18 18-16,0-17 0,-17 17 15,-1-35 1</inkml:trace>
  <inkml:trace contextRef="#ctx0" brushRef="#br0" timeOffset="34349.417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 timeOffset="34589.7219">17692 3528 0,'35'-35'0,"-70"70"0,105-70 16,-34 17-16,52 0 15,-18 1 1,-34 17-16,-1-18 16,-17 18-16</inkml:trace>
  <inkml:trace contextRef="#ctx0" brushRef="#br0" timeOffset="34740.0208">17921 3598 0,'0'0'0,"0"36"0,18-1 15,-1 0-15,1-17 0,17 35 16,-17-18-16,17 0 16,-17-35-16,0 0 15,-1 0-15</inkml:trace>
  <inkml:trace contextRef="#ctx0" brushRef="#br0" timeOffset="34890.541">18150 3687 0,'0'0'15,"0"70"-15,0-52 0,0 17 16,36-17-16,-19-18 16,1 0-16</inkml:trace>
  <inkml:trace contextRef="#ctx0" brushRef="#br0" timeOffset="35185.7593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 timeOffset="35702.6211">18944 3616 0,'0'0'16,"-17"0"-16,-19 53 16,19-18-16,17 18 15,-18 71 1,0 17-16,18-53 0,36 35 16,-19-70-1,1 0-15,17 35 16,-17-52-16,-1-19 0,1 1 15,0 0-15,17-18 16,-35-18-16</inkml:trace>
  <inkml:trace contextRef="#ctx0" brushRef="#br0" timeOffset="36045.8889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 timeOffset="36202.3783">19297 4198 0,'35'0'16,"1"0"-16,34 0 15,-35 0-15,1 0 16,17 0-16,-18 0 0,18-18 15,-36 18-15,-17-17 16</inkml:trace>
  <inkml:trace contextRef="#ctx0" brushRef="#br0" timeOffset="36585.3958">19403 3634 0,'0'-18'32,"17"0"-32,-17-17 15,18 17-15,-18 1 16,18-18-16,-1 35 15,1 0 1,-18 17-16,18 18 16,-1 1-16,1-19 15,0 1-15,17 0 16,-18-1-16,1-17 16,0 0-16,-18-17 15,0-1-15,0-17 16,-18 17-1,0 0 1,18 1-16</inkml:trace>
  <inkml:trace contextRef="#ctx0" brushRef="#br0" timeOffset="36930.5715">19861 3422 0,'0'0'16,"36"0"-16,-19 0 0,1 0 0,0-18 15,-1 18-15,19 0 16,-36-17-1,-36 17 1,19 17-16,-36 1 16,35 0-16,0 35 15,18-18-15,0 53 16,0-70-16,36 52 16,-19-52-16,36 17 15,-35-35-15,17 18 16,-17-36-16</inkml:trace>
  <inkml:trace contextRef="#ctx0" brushRef="#br0" timeOffset="37103.0309">20108 3598 0,'0'18'0,"0"0"15,0-1-15,0 19 16,0-19-16,0 1 16,18-18-16,-18-18 15</inkml:trace>
  <inkml:trace contextRef="#ctx0" brushRef="#br0" timeOffset="37397.9655">20197 3510 0,'17'-17'16,"-34"34"-16,34-52 0,1 35 16,-1 18 15,-17 17-15,0 0-16,18-17 15,-18 17-15,18 0 0,-18 1 16,17-1-1,-17-18-15,0 1 16,-17 0-16,-1-18 16,0-18-1,1 18-15,-1-18 16,1 1-16</inkml:trace>
  <inkml:trace contextRef="#ctx0" brushRef="#br0" timeOffset="37786.649">20426 3404 0,'17'0'16,"1"36"-1,0-19-15,35 54 16,-36-36-16,19 71 15,-19-36-15,1 54 16,-18-36 0,0 53-16,-18-70 15,-17 70-15,17-88 16,-35 17-16,36-34 16,-19 17-1,19-53-15,-18 17 0,17-17 16</inkml:trace>
  <inkml:trace contextRef="#ctx0" brushRef="#br0" timeOffset="38548.9141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 timeOffset="38782.3159">20779 4110 0,'17'0'15,"-17"-18"-15,18 18 0,0 0 16,-1 0 0,-17 18-1</inkml:trace>
  <inkml:trace contextRef="#ctx0" brushRef="#br0" timeOffset="38882.5902">20743 4198 0,'0'0'0,"0"18"16,18-1-16,0-17 15,17 18-15,0-18 0,36 0 16,-18 0-16,-18 0 16</inkml:trace>
  <inkml:trace contextRef="#ctx0" brushRef="#br0" timeOffset="39116.1709">21414 3475 0,'35'-35'16,"0"35"-16,0-18 0,18-17 16,-17 35-16,-1-18 15,-17 18-15,-1 0 16</inkml:trace>
  <inkml:trace contextRef="#ctx0" brushRef="#br0" timeOffset="39255.0306">21537 3493 0,'18'70'16,"-36"-140"-16,53 158 0,-17-35 16,0-36-16,17 19 15,-17-19-15,-1-17 16,18 18 0</inkml:trace>
  <inkml:trace contextRef="#ctx0" brushRef="#br0" timeOffset="39427.4966">21802 3510 0,'0'35'16,"0"-17"-16,0 0 0,17 17 15,1-17-15,0-1 0,-1-17 16,19 0-16</inkml:trace>
  <inkml:trace contextRef="#ctx0" brushRef="#br0" timeOffset="39717.7789">21996 3369 0,'0'0'0,"35"-18"0,-17 18 16,-1 18-16,1-18 15,17 35-15,-17 1 0,17 17 16,-17-36-16,-1 54 16,-17-54-1,0 19-15,0-19 16,0 1-16,-17 0 16,-19-18-1,19 0-15,-18-18 16,17 18-1,-17-18-15,17 18 16,18 18 0</inkml:trace>
  <inkml:trace contextRef="#ctx0" brushRef="#br0" timeOffset="40212.0442">22842 4145 0,'-17'0'15,"34"0"-15,-17 0 0,36 0 16,-1 0-16,88-17 16,-52 17-16,105-36 15,-105 19-15,70-19 16,-88 19-1,0-1-15,-36 0 16,1 18-16,-18-17 0</inkml:trace>
  <inkml:trace contextRef="#ctx0" brushRef="#br0" timeOffset="40428.9798">23583 3810 0,'0'0'16,"71"18"-16,-36-1 0,18-17 15,0 18-15,0 0 16,0-1-16,0 1 0,35 17 16,-71-17-16,-17 17 15,0 0-15,-35-17 16,0 17-16,0 1 0,-36-1 16,53-18-16,-34 19 15,34-19-15,-35 1 16</inkml:trace>
  <inkml:trace contextRef="#ctx0" brushRef="#br0" timeOffset="41875.1784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 timeOffset="42002.7555">24977 4304 0,'88'0'16,"-176"0"-16,246 0 0,-105-18 0,71 1 15,-54-1 1,19-35-16</inkml:trace>
  <inkml:trace contextRef="#ctx0" brushRef="#br0" timeOffset="42208.5709">25612 3422 0,'0'0'0,"17"0"15,36-18-15,-35 1 16,52-1-16,-52 18 15,35-18-15,-35 18 16,-18-17 0</inkml:trace>
  <inkml:trace contextRef="#ctx0" brushRef="#br0" timeOffset="42353.375">25735 3581 0,'35'70'15,"-70"-140"-15,88 176 0,-35-71 0,-1-18 16,1 1-16,0 0 0,17-1 16,-17-17-16,-1 0 15</inkml:trace>
  <inkml:trace contextRef="#ctx0" brushRef="#br0" timeOffset="42587.0589">26035 3493 0,'0'0'0,"18"0"0,-1 0 16,19 0-1,-36 17 1,0 36-16,-18-35 16,0 35-1,18-18-15,0-17 0,0-1 16,0 1-16,0-1 0,53 1 15,-18-18-15,18-18 16,-17 1-16,-1 17 16</inkml:trace>
  <inkml:trace contextRef="#ctx0" brushRef="#br0" timeOffset="42870.5813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 timeOffset="43620.9341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 timeOffset="43989.1449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 timeOffset="44209.507">23760 2417 0,'0'0'0,"17"0"0,1 0 16,0 0-16,-1 17 15,1 1-15,-1-1 16,-17 1-16,0 17 16,0-17-16,-17 0 15,17-1-15,0 1 16,17 0-1,1-1-15,0-17 0,-1 0 16,1 0-16,35-35 16</inkml:trace>
  <inkml:trace contextRef="#ctx0" brushRef="#br0" timeOffset="44499.2525">23971 2364 0,'18'-18'15,"-18"0"-15,18 18 0,-1 0 16,1-17-16,-1 17 16,1 0-16,0 0 15,-18 35 1,17-17-16,-17-1 0,0 36 16,0-18-16,0 1 15,0-19 1,18 1-1,-36-18 1,1 0 0,-1 0-16,0 0 15</inkml:trace>
  <inkml:trace contextRef="#ctx0" brushRef="#br0" timeOffset="44900.0326">24077 2963 0,'0'0'16,"0"18"-16,-18 0 0,18-1 16,-17 19-1,17-19-15,-18 18 0,18 18 16,-17-35-16,17 0 16,0-1-16</inkml:trace>
  <inkml:trace contextRef="#ctx0" brushRef="#br0" timeOffset="45261.5415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 timeOffset="45433.5902">24694 2258 0,'36'0'0,"-1"-18"15,18 1-15,-35 17 16,17-18-1,-35 0-15</inkml:trace>
  <inkml:trace contextRef="#ctx0" brushRef="#br0" timeOffset="45561.2515">24800 2452 0,'0'0'16,"36"35"-16,-19-17 0,1 17 15,-1-35-15,1 0 16,0 0-16,-1 0 0,1-35 15</inkml:trace>
  <inkml:trace contextRef="#ctx0" brushRef="#br0" timeOffset="45801.5738">25065 2311 0,'0'0'15,"0"17"-15,18 1 16,-1 0-16,-17-1 16,0 1-1,0 0-15,18-18 0,-18 17 16,17-17 0,1 18-1,0-18-15,-1 0 16,1-18-16</inkml:trace>
  <inkml:trace contextRef="#ctx0" brushRef="#br0" timeOffset="46067.6525">25224 2258 0,'0'0'16,"17"-18"-16,1 1 0,0 17 15,-1 0-15,1 0 16,-1 0-1,1 17-15,-18 18 16,0-17-16,0 17 16,0-17-1,0 0-15,0-1 16,0 1 0,-18-18 15,1 0-31,-18 18 15,17-18-15,0 0 16</inkml:trace>
  <inkml:trace contextRef="#ctx0" brushRef="#br0" timeOffset="46496.4903">26723 4092 0,'0'0'15,"35"0"-15,0 18 0,18-18 0,89 0 16,-54 0-16,123-18 16,-122 1-1,69-19-15,-69 1 16</inkml:trace>
  <inkml:trace contextRef="#ctx0" brushRef="#br0" timeOffset="46708.1161">27481 3810 0,'18'18'0,"17"-1"0,1 1 16,-1 0-16,18-1 15,17 18-15,-34-17 16,-1 35-16,-17-35 16,-36 17-1,0 0-15,-52 1 16,34-1-16,-34 0 15,52-17-15,1-1 16,34 1-16,1-18 16</inkml:trace>
  <inkml:trace contextRef="#ctx0" brushRef="#br0" timeOffset="46852.918">28434 4198 0,'18'-18'16,"-36"36"-16,53-36 0,-17 18 16,-1 0-16</inkml:trace>
  <inkml:trace contextRef="#ctx0" brushRef="#br0" timeOffset="46974.401">28822 4233 0,'0'0'0,"18"-17"0,-1 17 16,36-18 0,-18 0-1</inkml:trace>
  <inkml:trace contextRef="#ctx0" brushRef="#br0" timeOffset="47090.736">29157 4251 0,'0'0'15,"35"0"-15,-17 0 0,-36 0 32,1 0-32</inkml:trace>
  <inkml:trace contextRef="#ctx0" brushRef="#br0" timeOffset="54147.6866">2187 6914 0,'-35'0'16,"70"0"-16,-52 18 16,87 70-1,-17-17 1,0-1-16,0 1 0,0 17 15,70 71-15,-70-71 16,53 53-16,-71-70 16,36 52-16,-36-70 15,-17-18-15,17 36 16,-17-36-16,-18-17 16,0 0-16,-18-18 0</inkml:trace>
  <inkml:trace contextRef="#ctx0" brushRef="#br0" timeOffset="54348.7943">2787 7144 0,'-35'88'0,"70"-176"15,-88 247-15,0-71 0,0 0 16,0 35-16,-70 107 15,70-124-15,-35 123 16,70-141-16,-17 18 16,35-89-16,0 1 15</inkml:trace>
  <inkml:trace contextRef="#ctx0" brushRef="#br0" timeOffset="55052.0252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 timeOffset="55328.2163">3210 6720 0,'18'-17'16,"-36"34"-16,54-52 0,-19 18 0,36-1 15,-18 18 1,1 35-16,-19-17 16,-17 35-16,0-36 15,-17 54-15,17-53 16,-18 34-16,18-34 16,0 0-16,18-1 15,-1-17 1,1 0-16,0 18 15,-1-18-15,1 0 16,0 0-16,-1 0 0</inkml:trace>
  <inkml:trace contextRef="#ctx0" brushRef="#br0" timeOffset="55631.9516">3545 6632 0,'0'-17'0,"0"34"15,18-34 17,17 52-32,-17-17 15,17 17-15,-17-18 16,17 36-16,-35-35 16,0 17-16,18-17 15,-18 0-15,0 34 16,-18-34-16,18 0 15,-17-18-15,-1 0 16,-17 0 0,17-18-1</inkml:trace>
  <inkml:trace contextRef="#ctx0" brushRef="#br0" timeOffset="56646.5193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 timeOffset="56912.4269">6967 7320 0,'36'18'0,"-1"-1"15,35 19-15,-34-19 16,17 19-16,53-1 15,-54-17-15,-16-1 16,17 1-16,-18-1 0,18 19 16,-36-19-16,-17 1 15,-17 0 1,-89 17-16,53-17 16,-70-1-1,17 1-15,53-18 16</inkml:trace>
  <inkml:trace contextRef="#ctx0" brushRef="#br0" timeOffset="57756.6373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 timeOffset="57897.0912">8114 8096 0,'88'0'15,"-176"0"-15,229 0 0,-53-35 16,-35 35-16,18-35 16,-36 17-1</inkml:trace>
  <inkml:trace contextRef="#ctx0" brushRef="#br0" timeOffset="58151.3197">8555 6862 0,'0'0'16,"35"0"-16,0 0 0,36 0 15,-36 17-15,18-17 0,-18 0 16,18 0-16,-35 0 16,0 0-1</inkml:trace>
  <inkml:trace contextRef="#ctx0" brushRef="#br0" timeOffset="58302.722">8696 6897 0,'0'0'15,"0"35"-15,18 36 16,-1-18-16,1 17 16,0-35-16,-1 18 15,1-35-15,-1 0 16,1-1-16,0-17 0,-1 0 15</inkml:trace>
  <inkml:trace contextRef="#ctx0" brushRef="#br0" timeOffset="58468.6536">8996 6985 0,'0'0'16,"17"35"-16,-17 1 0,18-1 15,0-18-15,-1 1 0,-17 0 16,18-1-16,0-17 0,-1 0 16,1 0-16</inkml:trace>
  <inkml:trace contextRef="#ctx0" brushRef="#br0" timeOffset="58802.3971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 timeOffset="60220.9749">8273 8767 0,'0'0'0,"53"0"16,70 0-16,-52 0 15,-1-18-15,18 18 0,1 0 16,69 0 0,-70 0-16,-35 0 15</inkml:trace>
  <inkml:trace contextRef="#ctx0" brushRef="#br0" timeOffset="61556.473">10513 8008 0,'-18'0'16,"36"0"-1,35 0 1,-18 18-16,124-1 15,-53-17-15,17 18 16,142-18 0,-124-18-16,176-17 0,-158 17 15,0 1-15,-1-1 0,-34 1 16,70-19-16,-141 36 16,-18-17-16,18 17 15,-71 0 1,-17 17-16,18-17 15</inkml:trace>
  <inkml:trace contextRef="#ctx0" brushRef="#br0" timeOffset="61838.5526">12541 7620 0,'53'53'15,"-18"-18"-15,36 18 16,-18-35-16,35 17 16,-53-17-16,36 17 15,-53-17-15,17-1 16,-35 1-16,-35 35 16,17-36-16,-70 54 15,70-53-15,-17 17 16,0-17-16,-1 34 15,19-34-15,-19 0 16,19-1-16,-1-17 16</inkml:trace>
  <inkml:trace contextRef="#ctx0" brushRef="#br0" timeOffset="62461.552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 timeOffset="62606.5688">13705 8061 0,'89'0'15,"-178"0"-15,231 0 0,-90-18 0,19 1 16,17-19 0,-35 19-16,-18-1 15</inkml:trace>
  <inkml:trace contextRef="#ctx0" brushRef="#br0" timeOffset="63241.0756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 timeOffset="63591.1321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 timeOffset="64024.9633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 timeOffset="64754.297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 timeOffset="65159.9424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 timeOffset="66384.1719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 timeOffset="66650.1112">11007 6385 0,'0'0'16,"17"-17"-16,1-1 0,0 18 16,17-18-16,-17 18 15,-1 0-15,18 0 0,1-17 16,-19 17 0</inkml:trace>
  <inkml:trace contextRef="#ctx0" brushRef="#br0" timeOffset="66801.0614">11095 6421 0,'0'0'15,"18"70"-15,-1-35 0,1 36 16,-1-53-16,1 17 0,0-17 16,-1-1-16,1 1 0,0-1 15,-1-17 1,1 0-16</inkml:trace>
  <inkml:trace contextRef="#ctx0" brushRef="#br0" timeOffset="67316.7359">11377 6456 0,'18'17'31,"-18"1"-31,17 0 16,-17-1-16,18 1 0,-18 0 0,0-1 16,18 1-16,-18 0 15,0-1-15,0 1 16</inkml:trace>
  <inkml:trace contextRef="#ctx0" brushRef="#br0" timeOffset="67657.4787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 timeOffset="68241.5524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 timeOffset="68646.3841">12400 6227 0,'18'0'47,"-1"-18"-31,19 18-16,-1 0 15,-35-18-15,35 18 16,-52 0 0</inkml:trace>
  <inkml:trace contextRef="#ctx0" brushRef="#br0" timeOffset="68790.8171">12471 6244 0,'17'53'16,"-34"-106"-16,52 141 0,-17-17 15,-18-36-15,17 18 16,1-35-16,-18-1 16,35 19-16,-17-36 15,-1-18 1</inkml:trace>
  <inkml:trace contextRef="#ctx0" brushRef="#br0" timeOffset="68924.7184">12700 6332 0,'0'36'15,"18"-36"-15,-1 35 16,1-17-16</inkml:trace>
  <inkml:trace contextRef="#ctx0" brushRef="#br0" timeOffset="69230.8431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 timeOffset="80647.4259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 timeOffset="82071.077">2364 8819 0,'17'0'31,"19"0"-15,87 0 0,53 18-16,-70-18 0,88 0 15,-106 0 1,89 18-16,-107-18 15,-17 17-15,36-17 16</inkml:trace>
  <inkml:trace contextRef="#ctx0" brushRef="#br1" timeOffset="85247.2824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 timeOffset="88738.3959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 timeOffset="90964.9475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 timeOffset="101769.9133">11624 7320 0,'18'0'16,"-18"18"0,0-1-16,-18 36 15,0-17-15,1-19 16,-1 19-16,0-19 0,-34 54 16,34-54-16</inkml:trace>
  <inkml:trace contextRef="#ctx0" brushRef="#br0" timeOffset="104230.7364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 timeOffset="104751.4892">13864 7126 0,'18'0'16,"-1"-18"-1,1 1-15,0-36 16,-1 35-16,1-35 15,-18 36 1,18-19-16,-18 19 16,0-1-16,0 36 31</inkml:trace>
  <inkml:trace contextRef="#ctx0" brushRef="#br0" timeOffset="106012.2537">16281 7849 0,'0'18'16,"17"-18"-16,54 18 15,-18-18-15,0 0 16,17-18-16,107 0 16,-107 18-16,18-17 15,-17-1-15,-18 18 0,17-18 0,-17 1 16,18-1 0,-53 0-16</inkml:trace>
  <inkml:trace contextRef="#ctx0" brushRef="#br0" timeOffset="106219.515">17004 7602 0,'0'0'0,"53"36"0,-18-1 15,18-17-15,0-1 0,0 18 16,88 1-16,-70-19 16,-1 36-16,-52-35 15,-18 17 1,0-17-16,-36 0 0,1-1 15,0 1-15,0-1 0,-18-17 16,17 18-16,1-18 0,0 18 16,17-18-16</inkml:trace>
  <inkml:trace contextRef="#ctx0" brushRef="#br0" timeOffset="106550.6453">19191 8026 0,'18'0'16,"-1"0"-16,19 0 15,-19 0 1,1 0-16,17 0 0,1 0 15</inkml:trace>
  <inkml:trace contextRef="#ctx0" brushRef="#br0" timeOffset="106674.9476">19861 8026 0,'36'0'15,"-72"0"-15,89 0 0,-35 0 16,0 0-16,-1-18 0</inkml:trace>
  <inkml:trace contextRef="#ctx0" brushRef="#br0" timeOffset="106813.11">20232 8026 0,'0'0'0,"35"0"15,-17 0-15,-1 0 0,1 0 16,0 0-16</inkml:trace>
  <inkml:trace contextRef="#ctx0" brushRef="#br0" timeOffset="107679.7419">2011 10160 0,'0'18'15,"35"17"1,0 0-16,54 36 16,-19-36-16,54 53 15,-71-35-15,70 53 16,-70-35 0,53 34-16,-71-52 15,0 0-15,1-18 0,17 1 16,-36-19-16</inkml:trace>
  <inkml:trace contextRef="#ctx0" brushRef="#br0" timeOffset="107881.5805">2540 10178 0,'-53'176'16,"106"-352"-16,-141 440 0,53-140 0,-18-18 16,0-1-16,17-16 0,19 69 15,17-105-15,17 0 16,19-35-16</inkml:trace>
  <inkml:trace contextRef="#ctx0" brushRef="#br0" timeOffset="108341.5834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 timeOffset="108714.5682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 timeOffset="109152.1459">4974 10548 0,'88'0'15,"-176"0"-15,247 0 0,0 0 16,-53 0-16,17 0 0,18-18 15,0 18-15,177 0 16,-160-17-16,142 17 16,-176-18-16,-1 18 15,-17-17-15,-18 17 0,36-36 16,-89 36-16,-17-17 16,-36 17-1</inkml:trace>
  <inkml:trace contextRef="#ctx0" brushRef="#br0" timeOffset="109371.7659">6914 10248 0,'0'0'0,"71"18"15,-18-1-15,0 19 16,53-1-16,-36-17 16,36 17-16,-53-17 15,-18-1-15,1 1 16,-19 0-16,-17-1 0,0 18 15,-35-17-15,-36 35 16,36-18-16,-53 18 16,35-35-16,0-1 15,18-17 1</inkml:trace>
  <inkml:trace contextRef="#ctx0" brushRef="#br0" timeOffset="109598.2508">9525 10601 0,'0'35'16,"0"-17"-16</inkml:trace>
  <inkml:trace contextRef="#ctx0" brushRef="#br0" timeOffset="109736.7624">10054 10636 0,'0'0'0,"18"18"0,-1-18 16,1-18-1</inkml:trace>
  <inkml:trace contextRef="#ctx0" brushRef="#br0" timeOffset="109871.6509">10619 10548 0,'0'0'0,"17"0"0,1 0 16,-36 0 15</inkml:trace>
  <inkml:trace contextRef="#ctx0" brushRef="#br0" timeOffset="141793.4177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 timeOffset="145190.6683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 timeOffset="146621.4259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 timeOffset="146764.8845">4568 13229 0,'0'88'0,"0"-17"16,0-1-16,0 1 0,0 0 16,18-18-1,-18 17-15,0-17 0,18 35 16,-18-53-16,17 18 16,1-35-16</inkml:trace>
  <inkml:trace contextRef="#ctx0" brushRef="#br0" timeOffset="147075.6561">4763 13758 0,'0'0'0,"17"0"15,1-17-15,-1 17 0,19-18 16,-19 0-16,-17 1 15,0-1-15,-17 18 16,-1-17 0,0 17-16,1 0 0,-1 17 15,1 1 1,17 35-16,0-36 16,0 1-16,17 35 15,1-35-15,35 17 16,-18-35-16,18 17 15,-18-17-15,18-35 16</inkml:trace>
  <inkml:trace contextRef="#ctx0" brushRef="#br0" timeOffset="147338.8793">5098 13653 0,'0'17'16,"-18"18"-1,36-17-15,-18 0 16,17-1-16,1 1 16,0-18-16,17 35 15,-18-17-15,1-18 0,-18 18 16,0-1-16,0 1 16,-35-1-1,17-17-15,-17 0 16,17 0-1,1 0-15,-1-17 16,36-18 0</inkml:trace>
  <inkml:trace contextRef="#ctx0" brushRef="#br0" timeOffset="147498.0903">5592 13282 0,'0'18'16</inkml:trace>
  <inkml:trace contextRef="#ctx0" brushRef="#br0" timeOffset="147632.4603">5609 13688 0,'0'-18'16,"-17"18"-16,17-17 16,-18 17-16</inkml:trace>
  <inkml:trace contextRef="#ctx0" brushRef="#br0" timeOffset="148338.3983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 timeOffset="148738.7065">8149 12665 0,'0'0'15,"35"0"1,-17 0-16,53 0 15,-36-18-15,35 0 16,-52 18-16,35 0 16,-35 0-16,-1 0 15</inkml:trace>
  <inkml:trace contextRef="#ctx0" brushRef="#br0" timeOffset="148882.5273">8290 12682 0,'0'71'15,"0"-142"-15,18 177 0,-18-53 16,18-18-16,-18 1 16,17-19-16,18 36 15,-17-35-15,0 17 16,17-35-16,-17 0 16</inkml:trace>
  <inkml:trace contextRef="#ctx0" brushRef="#br0" timeOffset="149196.0754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 timeOffset="149450.0778">8837 12612 0,'35'0'16,"-17"0"-16,35 17 15,-18-17-15,-17 0 0,35 36 16,-36-19 0,1 19-16,-18-1 15,0 18-15,0-36 16,0 19-16,0-19 16,-18-17-16,1 0 31,-1 0-16,0 0 1</inkml:trace>
  <inkml:trace contextRef="#ctx0" brushRef="#br0" timeOffset="149617.4039">9313 13370 0,'-53'88'16,"106"-176"-16,-123 229 0,-18-52 16,52-54-1,19 0-15,-1-17 0,-17-1 16</inkml:trace>
  <inkml:trace contextRef="#ctx0" brushRef="#br0" timeOffset="150183.8751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 timeOffset="150407.9546">10336 12612 0,'36'0'16,"-19"0"-16,54-18 15,-36 18-15,53-35 16,-52 35-16,-1 0 0,0-18 16,-35 36-1</inkml:trace>
  <inkml:trace contextRef="#ctx0" brushRef="#br0" timeOffset="150574.03">10442 12647 0,'18'35'0,"-36"-70"0,54 106 16,-19-1-16,-17-35 16,18-17-16,-18 53 15,0-54-15,17 36 16,-17-35-1,36-36 1,-19 1-16</inkml:trace>
  <inkml:trace contextRef="#ctx0" brushRef="#br0" timeOffset="150857.3629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 timeOffset="151163.8824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 timeOffset="151630.5226">11501 13529 0,'0'35'16,"0"-70"-16,0 106 0,-36-18 16,19-18-16,-19 18 15,19-18-15,-36 0 16,35-17-16,-17 0 16</inkml:trace>
  <inkml:trace contextRef="#ctx0" brushRef="#br0" timeOffset="152626.0043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 timeOffset="152911.0468">12841 12488 0,'0'0'0,"18"0"16,17-17-1,-17 17-15,52-18 16,-52 18-16,35-18 16,-18 18-16,-35-17 15</inkml:trace>
  <inkml:trace contextRef="#ctx0" brushRef="#br0" timeOffset="153049.3973">12929 12506 0,'0'0'0,"0"18"15,0 52-15,18-35 16,-18 1-16,0-1 0,18 0 16,-1 36-16,-17-54 15,18 19 1,0-36-16,-18 17 15</inkml:trace>
  <inkml:trace contextRef="#ctx0" brushRef="#br0" timeOffset="153354.4889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 timeOffset="153634.9633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 timeOffset="153971.8728">14111 13723 0,'-18'53'15,"36"-106"-15,-53 141 0,0-52 16,-36 34-16,36-35 16,-18 36-16</inkml:trace>
  <inkml:trace contextRef="#ctx0" brushRef="#br0" timeOffset="154613.0377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 timeOffset="154861.9007">15663 12435 0,'53'0'15,"-35"-17"-15,17 17 0,18-35 16,-18 35-16,1-36 16,-19 36-16</inkml:trace>
  <inkml:trace contextRef="#ctx0" brushRef="#br0" timeOffset="155052.47">15787 12418 0,'0'0'0,"0"35"0,0 0 0,0 18 16,0 35-16,-18-35 15,18 18-15,0-53 16,18 17-16,-18-18 16,17-17-16,19 18 15,-1 0-15,18-18 16,-35 0-16,17 0 15</inkml:trace>
  <inkml:trace contextRef="#ctx0" brushRef="#br0" timeOffset="155395.4252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 timeOffset="155713.8389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 timeOffset="155867.7756">16916 12965 0,'-18'0'15,"0"0"1</inkml:trace>
  <inkml:trace contextRef="#ctx0" brushRef="#br0" timeOffset="176388.8493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 timeOffset="176516.4086">21661 13458 0,'17'-17'16,"-34"34"-16,69-34 0,54 17 15,-53-18-15,88 1 16,-88 17-16,35-18 16,-70 0-16</inkml:trace>
  <inkml:trace contextRef="#ctx0" brushRef="#br0" timeOffset="176762.4021">22260 12612 0,'0'0'16,"36"-18"-16,-19 18 16,71-35-16,-52 17 15,-1 1-15,0 17 0,36-36 16,-54 19 0</inkml:trace>
  <inkml:trace contextRef="#ctx0" brushRef="#br0" timeOffset="176961.6711">22384 12541 0,'0'0'16,"0"36"-16,0-1 0,0 0 16,-18 0-16,18 54 0,0-19 15,0-35-15,18 1 16,-1-19-1,-17 1-15,18-18 0,35 0 16,-18-35 0</inkml:trace>
  <inkml:trace contextRef="#ctx0" brushRef="#br0" timeOffset="177284.8368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 timeOffset="177585.0546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 timeOffset="177862.427">23583 13176 0,'53'18'16,"-106"-36"-16,141 36 0,-70-18 16,35 0-16,-53 18 15</inkml:trace>
  <inkml:trace contextRef="#ctx0" brushRef="#br0" timeOffset="177973.5912">23566 13370 0,'0'0'0,"52"18"16,-16-18-16,-1 0 0,0 0 16,-17 0-16,0-18 0</inkml:trace>
  <inkml:trace contextRef="#ctx0" brushRef="#br0" timeOffset="178658.91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 timeOffset="178875.8609">25488 12453 0,'18'-18'16,"-36"36"-16,53-53 0,-17 17 0,35 1 16,-35 17-16,17-18 15,-17 18 1</inkml:trace>
  <inkml:trace contextRef="#ctx0" brushRef="#br0" timeOffset="179019.5654">25541 12524 0,'0'88'16,"0"-176"-16,0 229 0,18-106 0,-18 0 15,35 18-15,0-18 16,1-35-16,-1 0 16,-17 0-16</inkml:trace>
  <inkml:trace contextRef="#ctx0" brushRef="#br0" timeOffset="179421.551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 timeOffset="179713.8357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 timeOffset="181477.7541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 timeOffset="181710.2943">26776 12735 0,'0'0'0,"17"-17"15,19 17 1,-19 0-16,19-18 0,17 18 15,-36 0-15,19 0 16,-36-18-16</inkml:trace>
  <inkml:trace contextRef="#ctx0" brushRef="#br0" timeOffset="181850.0256">26811 12894 0,'35'71'15,"-70"-142"-15,88 159 0,-35-35 16,-1-35-16,1 17 16,-18-17-16,0-1 15</inkml:trace>
  <inkml:trace contextRef="#ctx0" brushRef="#br0" timeOffset="182168.3158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 timeOffset="182345.6751">27411 12947 0,'0'0'0,"17"0"31,19 0-31,-19 0 16,19 0 0,-19 0-16</inkml:trace>
  <inkml:trace contextRef="#ctx0" brushRef="#br0" timeOffset="182543.8629">27693 12859 0,'0'53'15,"0"-36"-15,18 1 16,-18 35 0,17-35-16,-17-1 0,0 18 15,18-35-15</inkml:trace>
  <inkml:trace contextRef="#ctx0" brushRef="#br0" timeOffset="182939.8191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 timeOffset="183558.6304">28663 13494 0,'18'0'16,"-1"0"0,54 0-16,-36-18 15,1 18-15,17-18 0,-18 1 16,0 17-16,18-35 15</inkml:trace>
  <inkml:trace contextRef="#ctx0" brushRef="#br0" timeOffset="183708.3939">28840 13353 0,'0'70'16,"17"-17"-16,19 18 15,-19-18-15,18 17 16,-17-35-16,-18 1 0</inkml:trace>
  <inkml:trace contextRef="#ctx0" brushRef="#br0" timeOffset="184241.799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 timeOffset="184509.0076">30251 12665 0,'17'0'15,"1"0"-15,17 0 0,36 0 16,-18 0-16,35 0 16,-53 0-16,18 0 15,-35 0 1,-36-18-16,-17 0 16</inkml:trace>
  <inkml:trace contextRef="#ctx0" brushRef="#br0" timeOffset="184719.8554">30374 12753 0,'0'0'15,"18"35"-15,-1 18 16,1-18-16,-18 1 0,0-19 16,18 1-16,-18 17 0,0-17 15,0 0-15,0-1 16,17-17-1,1-17 1,0 17-16,-1-18 0,1 0 16</inkml:trace>
  <inkml:trace contextRef="#ctx0" brushRef="#br0" timeOffset="185064.4576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 timeOffset="185393.0842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 timeOffset="185570.9971">31644 13247 0,'0'0'15,"-17"0"-15,-19 0 16</inkml:trace>
  <inkml:trace contextRef="#ctx0" brushRef="#br0" timeOffset="189924.2826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 timeOffset="194557.66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 timeOffset="195046.5693">15081 14305 0,'18'-17'15,"17"-1"1,-17 18-16,-1-18 15,19 1-15,-19 17 0,54-18 16,-36 18-16,53 18 16,-52-18-16,17 0 15,35 0-15,-35 0 16,53 0-16,-54-18 16,37 0-16,-54 1 15,35 17-15,-52 0 16,0 0-16</inkml:trace>
  <inkml:trace contextRef="#ctx0" brushRef="#br1" timeOffset="202960.6226">29616 14235 0,'-18'0'16</inkml:trace>
  <inkml:trace contextRef="#ctx0" brushRef="#br1" timeOffset="203166.7376">29616 14235 0,'-36'0'0,"19"17"0,70-34 0,-124 34 31,89-17 0,-1 18-31,54-18 16,70 0 0,88 0-16,-87 18 0,-1-18 15,194 0 1,-176 0-16,158 17 16,-194 1-16,1-18 15,-36 0-15,-17 0 0,17 0 16</inkml:trace>
  <inkml:trace contextRef="#ctx0" brushRef="#br1" timeOffset="215000.128">20443 13458 0,'-17'0'16,"34"0"0,1 0-1,17 18-15,1-18 0,34 0 16,-34 0-1,52 0-15,-53 0 16,71-18-16,-71 1 16,36-18-16,-54 35 15,1-18-15,-18-17 16,0 17-16</inkml:trace>
  <inkml:trace contextRef="#ctx0" brushRef="#br1" timeOffset="215245.0915">20920 13229 0,'17'0'31,"19"18"-15,-19-18-16,36 17 16,-35 1-16,35 0 15,-36-1-15,1 1 16,0 0-16,-18 17 15,0-17-15,-36 17 16,1 0-16,17-17 16,-52 17-16,35-17 15,-1-1-15,19 1 0,-19-18 16</inkml:trace>
  <inkml:trace contextRef="#ctx0" brushRef="#br1" timeOffset="219421.3209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 timeOffset="231995.0593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 timeOffset="232423.0293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 timeOffset="233369.8528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 timeOffset="233686.6461">31238 12629 0,'0'-17'15,"0"34"-15,-17-17 0,-36 18 16,0 17 0,-18 18-16,1 18 0,-106 88 15,70-71-15,-159 159 16,106-141-16,18 17 0,-141 71 16,176-106-1,-70 53-15,70-52 16,71-37-16,17 1 15</inkml:trace>
  <inkml:trace contextRef="#ctx0" brushRef="#br0" timeOffset="249702.5549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 timeOffset="249846.8545">20461 15558 0,'0'0'15,"53"-18"-15,0 0 0,-18 18 16,53-35-16,-52 35 16,34-18-1</inkml:trace>
  <inkml:trace contextRef="#ctx0" brushRef="#br0" timeOffset="250185.8516">21026 14834 0,'0'0'0,"17"0"15,1-17 1,17 17-16,36-18 16,-36 0-16,0 18 15,36-17-15,-54 17 16,1 0-16,0 0 0,-36 0 15</inkml:trace>
  <inkml:trace contextRef="#ctx0" brushRef="#br0" timeOffset="250391.8603">21149 14799 0,'0'0'16,"0"35"-16,0-17 15,0 53-15,0-36 16,-18 35-16,18-34 16,18 17-1,0-18-15,-1-18 0,19 1 16,-1-18-16,0 0 16,0-18-16</inkml:trace>
  <inkml:trace contextRef="#ctx0" brushRef="#br0" timeOffset="250726.0473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 timeOffset="251031.5263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 timeOffset="251214.5268">22190 15099 0,'0'0'15,"53"0"-15,-36 18 0,1-18 0,0 0 16,-1 0-16,1 0 16,-18 17-16</inkml:trace>
  <inkml:trace contextRef="#ctx0" brushRef="#br0" timeOffset="251346.753">22190 15311 0,'0'0'15,"53"17"-15,-18-17 0,18 0 16,17 0-16,-34 0 16</inkml:trace>
  <inkml:trace contextRef="#ctx0" brushRef="#br0" timeOffset="251944.4563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 timeOffset="252149.1309">23883 14658 0,'18'0'0,"17"-18"0,-17 1 15,35-1 1,-36 18-16,1 0 0,-1-18 16,1 18-16</inkml:trace>
  <inkml:trace contextRef="#ctx0" brushRef="#br0" timeOffset="252293.7335">23954 14711 0,'0'0'15,"0"70"-15,0-17 0,17-17 16,-17-1-16,18-17 0,0 17 16,-1 0-1,1-17-15,-1-1 16,1-17-16</inkml:trace>
  <inkml:trace contextRef="#ctx0" brushRef="#br0" timeOffset="252599.261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 timeOffset="252905.3494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 timeOffset="253529.5131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 timeOffset="253796.8402">25329 14746 0,'36'0'15,"-19"0"-15,1 0 16,53-18 0,-54 18-16,36 0 15,-35-17-15,-18-1 16</inkml:trace>
  <inkml:trace contextRef="#ctx0" brushRef="#br0" timeOffset="253940.5593">25400 14764 0,'18'53'0,"-36"-106"0,53 141 16,-35-53-16,18 18 15,0-18-15,-18-17 16,17 17-16,-17-17 0,18-18 15,-18 18-15</inkml:trace>
  <inkml:trace contextRef="#ctx0" brushRef="#br0" timeOffset="254263.2991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 timeOffset="254429.6502">25982 14852 0,'35'18'16,"-70"-36"-16,88 36 0,-35-18 0,-1 0 0,36 0 15,-35 0 1,-1-18-16,1 18 15</inkml:trace>
  <inkml:trace contextRef="#ctx0" brushRef="#br0" timeOffset="254886.7909">26247 14676 0,'17'0'62,"-17"17"-46,18-17 0,-36 0-1,18-17 1,-17 17-16,17 17 31,0 1 47,0-1-78,0 1 16,0 35-1,0-35-15,17 35 16,-17-36-16,18 19 16,-18-19-16,0 1 15</inkml:trace>
  <inkml:trace contextRef="#ctx0" brushRef="#br0" timeOffset="255252.8486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 timeOffset="256509.0362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 timeOffset="256659.692">20779 16880 0,'0'0'0,"17"0"15,36-17-15,-18-1 16,18 1 0,-17 17-16,17 0 15,-36 0-15,1 0 16</inkml:trace>
  <inkml:trace contextRef="#ctx0" brushRef="#br0" timeOffset="258668.1852">21220 16122 0,'17'0'31,"19"0"-31,-19 0 16,54 0-16,-54-18 16,36 18-16,-35 0 15</inkml:trace>
  <inkml:trace contextRef="#ctx0" brushRef="#br0" timeOffset="260597.1949">21273 16175 0,'0'-18'16,"0"36"31,0 0-32,0-1-15,0 1 0,0 35 16,0-36-16,0 36 16,0-35-16,17 35 15,1-36 1,-1-17-1,19 0-15,-19 0 0,19 0 16,-19 0-16,1 0 16,0 0-1</inkml:trace>
  <inkml:trace contextRef="#ctx0" brushRef="#br0" timeOffset="260925.5325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 timeOffset="261341.6067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 timeOffset="262181.3562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 timeOffset="262454.5414">21802 16951 0,'0'0'16,"-18"18"-16,18-1 15,0 19-15,18-19 16,35 1 0,-36-1-16,1-17 0,17 0 15,0 0 1,-17 0-16,0-17 16,-18-1-16,0 1 0,-18-19 15,0 19-15,-34-19 16,16 19-16,-17 17 15,36 0-15,-1 0 0</inkml:trace>
  <inkml:trace contextRef="#ctx0" brushRef="#br0" timeOffset="262738.2612">22119 17004 0,'-17'-18'16,"34"1"-1,-17-1 1,0 0-16,0 1 16,0-1-16,-17 18 15,17-18 16,17 18-31,18-17 16,-17 17-16,0 0 16,-1 0-16,1 0 0</inkml:trace>
  <inkml:trace contextRef="#ctx0" brushRef="#br0" timeOffset="263177.7806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 timeOffset="267676.548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 timeOffset="267871.4958">20796 18133 0,'0'0'15,"0"17"-15,18 1 0,35 0 16,0-18-16,35-18 16,-53 0-16,18 18 15,-35-17-15,35-1 16,-53 1-16</inkml:trace>
  <inkml:trace contextRef="#ctx0" brushRef="#br0" timeOffset="268426.7455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 timeOffset="268704.7766">21378 17410 0,'18'-18'15,"17"18"1,-17-18-16,17 18 15,-35-17 1,18 17-16</inkml:trace>
  <inkml:trace contextRef="#ctx0" brushRef="#br0" timeOffset="268844.6678">21396 17621 0,'18'71'16,"-36"-142"-16,53 177 0,1-71 15,-1-35-15,0 18 16,-17-18-16,17-18 16</inkml:trace>
  <inkml:trace contextRef="#ctx0" brushRef="#br0" timeOffset="269267.029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 timeOffset="269567.353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 timeOffset="269812.2416">22260 17762 0,'0'0'0,"18"0"0,0 0 0,17 18 16,0-18-1,36 0-15,-36 0 16,-17 0-16,17 0 15</inkml:trace>
  <inkml:trace contextRef="#ctx0" brushRef="#br0" timeOffset="269923.8743">22384 17956 0,'0'0'15,"53"0"-15,-36 0 0,19-17 0,-1-19 16</inkml:trace>
  <inkml:trace contextRef="#ctx0" brushRef="#br0" timeOffset="274217.3745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 timeOffset="274416.9067">23707 17374 0,'35'0'16,"0"0"-1,18-17-15,-35-1 0,-1 18 16</inkml:trace>
  <inkml:trace contextRef="#ctx0" brushRef="#br0" timeOffset="274566.4054">23795 17445 0,'0'70'16,"0"-140"-16,18 193 0,-1-52 15,-17-53-15,35 34 16,-17-52-16,0 0 15,-1 0-15</inkml:trace>
  <inkml:trace contextRef="#ctx0" brushRef="#br0" timeOffset="274883.337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 timeOffset="275178.5034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 timeOffset="275774.745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 timeOffset="275917.8582">24818 18256 0,'0'0'16,"53"0"-16,-36 0 0,36 0 16,-35-17-1,17 17-15,-17 0 0,0 0 16,-1-18-16</inkml:trace>
  <inkml:trace contextRef="#ctx0" brushRef="#br0" timeOffset="276178.6273">25171 17498 0,'17'-18'15,"1"18"-15,17-35 16,-17 35-16,17 0 15</inkml:trace>
  <inkml:trace contextRef="#ctx0" brushRef="#br0" timeOffset="276335.7534">25224 17639 0,'0'53'15,"0"-106"-15,17 141 0,-17-70 16,18-1-16,0 19 15,-1-36-15,18 0 16,-17 0 0</inkml:trace>
  <inkml:trace contextRef="#ctx0" brushRef="#br0" timeOffset="276641.0077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 timeOffset="276908.7663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 timeOffset="277502.4653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 timeOffset="277859.7198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 timeOffset="278280.5267">26899 17886 0,'18'17'15,"0"-17"-15,35 0 16,-1 0-16,-16 0 0,17-17 16,-18 17-16,0 0 0,-17 0 15,17-18-15</inkml:trace>
  <inkml:trace contextRef="#ctx0" brushRef="#br0" timeOffset="278437.9932">27146 17868 0,'0'106'15,"0"-212"-15,18 265 0,0-53 16,17-71-16,0 36 15,0-54-15</inkml:trace>
  <inkml:trace contextRef="#ctx0" brushRef="#br0" timeOffset="278949.0198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 timeOffset="279154.9665">28081 17321 0,'53'0'16,"-35"-17"-16,35 17 16,-36 0-16,1 0 0,0-18 15</inkml:trace>
  <inkml:trace contextRef="#ctx0" brushRef="#br0" timeOffset="279311.0538">28152 17357 0,'0'53'0,"0"-106"0,0 159 16,17-71-16,-17 0 16,18 18-16,-18-18 0,18 1 0,-18-1 15,17-18-15,-17 1 16,18 0-16,0-18 0,-1 0 15</inkml:trace>
  <inkml:trace contextRef="#ctx0" brushRef="#br0" timeOffset="279682.7719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 timeOffset="280001.4727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 timeOffset="287847.5652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 timeOffset="291011.0499">19544 18009 0,'-18'0'31,"36"18"0,17 0-15,0-18-16,54 0 15,-36 0 1,-1 0-16,54 0 16,-17-18-16,-1 18 15,-53 0 1,-17-18 0</inkml:trace>
  <inkml:trace contextRef="#ctx0" brushRef="#br1" timeOffset="291239.4556">20003 17780 0,'0'0'0,"17"18"0,36-1 16,-35-17-16,35 36 15,-18-19-15,18 36 16,-36-35-1,1 35-15,-36-36 16,1 19-16,-54 34 16,36-35-16,0-17 15,-1 17-15,1-17 0,0 17 16</inkml:trace>
  <inkml:trace contextRef="#ctx0" brushRef="#br1" timeOffset="301327.3801">21519 14005 0,'18'0'62,"0"0"-62,35 0 16,0 0-16,52-17 16,-52 17-16,106-18 15,-71 0-15,0 18 16,18-17-16,18-1 0,-18 0 16,141-17-1,-159 35-15,70-17 16,-87 17-16,17 0 15,-52 17-15,-1-17 16</inkml:trace>
  <inkml:trace contextRef="#ctx0" brushRef="#br1" timeOffset="305448.505">30568 14623 0,'18'0'16,"-18"17"-1,17 1 1,-17 35-16,0 0 16,0 0-16,18 70 15,0-70-15,-18 18 0,17-1 16,19 36 0,-19-53-16,19 35 15,-19-35-15,1-53 16,-18 18-16,0-36 15,-18-17 1</inkml:trace>
  <inkml:trace contextRef="#ctx0" brushRef="#br1" timeOffset="305831.6547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 timeOffset="310693.3407">29510 17903 0,'-18'18'16,"36"-18"-1,0-18 1,-1 18-16,18-17 15,1 17-15,17-18 16,-18 18-16,0-17 16,18 17-16,106-36 15,-53 19 1,-53 17-16,0-18 16,-18 18-16,35 0 15,-52 0-15,0 0 0,-36 0 31,0 0-15</inkml:trace>
  <inkml:trace contextRef="#ctx0" brushRef="#br1" timeOffset="311093.7555">29774 17568 0,'-17'18'15,"-1"0"1,-35 17 0,18 0-16,0-17 0,-53-1 15,35 1-15,-18 17 16,36-17-16,-1 17 16,19-17-16,17 35 15,0-36-15,70 54 16,-17-36-16,53 36 15,-35-53 1,35 17-16,-54-18 16,-34 1-16</inkml:trace>
  <inkml:trace contextRef="#ctx0" brushRef="#br0" timeOffset="333810.4552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 timeOffset="334187.5229">1429 16581 0,'0'17'0,"53"1"16,-18-1-16,71-17 15,-53-17-15,70-1 16,-70 18-16,18-17 15</inkml:trace>
  <inkml:trace contextRef="#ctx0" brushRef="#br0" timeOffset="334487.2726">1782 15963 0,'17'0'31,"54"-17"-31,-36-1 15,18 0 1,-35 18-16,17 0 16,-18 0-16,-34 18 15,-1-18-15</inkml:trace>
  <inkml:trace contextRef="#ctx0" brushRef="#br0" timeOffset="334661.2071">1852 15981 0,'0'0'0,"18"53"16,-18-18-16,17 0 15,-17 18-15,18-35 16,-18 17-16,35 0 16,-35-17-16,18 0 0,0-1 15,-1 1-15,1-18 16</inkml:trace>
  <inkml:trace contextRef="#ctx0" brushRef="#br0" timeOffset="334966.5152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 timeOffset="335239.3149">2275 15875 0,'18'0'16,"0"0"-16,-1 0 16,1 0-16,0 0 0,17 18 15,-17-18-15,-1 17 16,-17 1-16,35 35 16,-35-18-16,36 18 15,-36-35-15,17 17 16,-17-17-16,0-1 15,-35-17 1,17 0-16,1 0 0,-1 0 16,1 0-16,-19 0 15,19-17-15</inkml:trace>
  <inkml:trace contextRef="#ctx0" brushRef="#br0" timeOffset="340105.308">1570 17427 0,'-18'0'0,"18"-17"15,-17 17 1,17 17 0,-18 1-1,18 17-15,0 18 0,0 53 16,18-36-16,-18-17 15,17 18-15,1-18 0,0 0 16,17-18-16,18 36 16,-18-54-16,36 1 15</inkml:trace>
  <inkml:trace contextRef="#ctx0" brushRef="#br0" timeOffset="340550.5546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 timeOffset="340791.2281">2170 17357 0,'17'0'0,"1"17"15,17-17-15,-17 0 16,35 0-16,-36 0 16,19 0-16,-19-17 15,1 17-15</inkml:trace>
  <inkml:trace contextRef="#ctx0" brushRef="#br0" timeOffset="340984.7548">2223 17463 0,'0'0'0,"0"17"0,0 54 16,0-36-16,0 18 15,17-35 1,-17 17 0,18-18-16,-1 1 0,1-18 15,0 0-15</inkml:trace>
  <inkml:trace contextRef="#ctx0" brushRef="#br0" timeOffset="341345.5573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 timeOffset="341679.3739">2716 17339 0,'18'0'15,"0"-18"1,-1 18 0,19 0-16,-1 0 15,-17 18 1,-1 0-16,-17-1 15,0 19 1,0-1-16,0-17 0,0-1 16,-17 1-16,17-1 0,0 1 15,-18-18-15,0 18 16,1-18-16,-1 0 16,18-18-1,0 0 1,18 18-1</inkml:trace>
  <inkml:trace contextRef="#ctx0" brushRef="#br0" timeOffset="342224.2799">3087 17833 0,'-18'0'0,"1"35"16,17-17-16,-18 35 15,18-36-15,-18 1 16,1 0-16,17-1 16</inkml:trace>
  <inkml:trace contextRef="#ctx0" brushRef="#br0" timeOffset="342475.1964">3404 17515 0,'0'0'0,"-17"36"0,17 34 16,-18-17-16,18 18 15,0-36-15,0 0 16,0-17-16,18 17 16,-1-35-16</inkml:trace>
  <inkml:trace contextRef="#ctx0" brushRef="#br0" timeOffset="342742.5566">3581 17268 0,'53'53'0,"-36"-35"0,36 35 15,-18-18 1,1 1-16,-1 87 15,-17-70-15,-1 17 0,-17 72 16,-17-90-16,-36 72 16,17-53-16,-34 34 15,17-69 1</inkml:trace>
  <inkml:trace contextRef="#ctx0" brushRef="#br0" timeOffset="345029.0453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 timeOffset="348797.2975">9507 15893 0,'-17'0'16,"17"-18"-16,-18 36 15,18-1 1,-18 54 0,18-36-16,-17 71 15,17-53-15,0 0 16,17 0-16,1 53 16,0-71-16,17 0 15,36 71-15,-36-88 16</inkml:trace>
  <inkml:trace contextRef="#ctx0" brushRef="#br0" timeOffset="349158.7516">9719 16334 0,'18'53'16,"-36"-106"-16,36 141 0,-18-53 0,17 36 16,-17-54-1,18 1-15,-18-53 32,0-18-17,0 17-15,0 1 0,18-18 16,-1 0-1,1 36 1,17 70 0,-17 0-16,-1-18 15,1 35 1,-18-34-16,0-19 0,18 19 16,-1-19-1,-17-34-15</inkml:trace>
  <inkml:trace contextRef="#ctx0" brushRef="#br0" timeOffset="349410.3615">9913 15910 0,'18'0'16,"-1"0"-16,1 0 15,0 0-15,17 0 16,-17 0 0,-18-17-1</inkml:trace>
  <inkml:trace contextRef="#ctx0" brushRef="#br0" timeOffset="349603.7883">9931 15981 0,'0'70'16,"0"-140"-16,0 176 0,17-89 15,1 36-15,-18-35 16,18 0-16,-1-1 16,1-17-16</inkml:trace>
  <inkml:trace contextRef="#ctx0" brushRef="#br0" timeOffset="349926.5332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 timeOffset="350226.8501">10319 15857 0,'0'18'15,"17"-18"-15,1 0 16,0 0-16,-1 0 16,1 18-16,-18-1 15,0 19 1,0-19-16,0 18 16,0-17-16,0 17 15,0-17 1,0 0-1,-18-18 1,1 0 0,-1 0-16,18-18 15</inkml:trace>
  <inkml:trace contextRef="#ctx0" brushRef="#br0" timeOffset="350460.4207">10495 16369 0,'-17'35'0,"34"-70"16,-34 88-16,17-36 0,0 19 15,0-19-15,-18 1 0,18 0 16,-18-18 0</inkml:trace>
  <inkml:trace contextRef="#ctx0" brushRef="#br0" timeOffset="350911.3904">10760 16051 0,'0'0'0,"0"18"16,0 17-16,0-17 16,0 17-16,0 1 15,17-1-15,-17 0 0,0 18 16,18-18-16,-18 18 16,18-35-1</inkml:trace>
  <inkml:trace contextRef="#ctx0" brushRef="#br0" timeOffset="351145.3635">10901 15910 0,'35'36'0,"-70"-72"0,88 89 15,17 18-15,-34-36 16,17 36 0,-36-36-16,1 18 0,-1 17 15,-17-17-15,0-17 16,-17 34-16,-1-52 16,-17 35-16</inkml:trace>
  <inkml:trace contextRef="#ctx0" brushRef="#br0" timeOffset="351962.1335">9984 17004 0,'0'18'0,"0"-1"16,0 18-16,0 18 16,0 0-16,0-17 15,17-1-15,-17 0 0,18 18 16,-18-35-1,18 17-15,-1-35 16</inkml:trace>
  <inkml:trace contextRef="#ctx0" brushRef="#br0" timeOffset="352234.5226">9772 17022 0,'-18'0'0,"36"0"15,0-18-15,-1 0 16,19-17-16,34-18 16,-35 18-16,-17 17 15,17 1-15,-17-1 0,0 0 16,-1 18-16,-17 18 15,0 0-15,18 34 16,17 19-16,-35-53 16,18 17-16,17-17 0,-17-1 15,-1 1-15</inkml:trace>
  <inkml:trace contextRef="#ctx0" brushRef="#br0" timeOffset="356326.6607">13159 14799 0,'0'-18'15,"0"36"63,0 0-62,17 70 0,-17-35-16,18 17 15,0-17-15,-1 18 0,1 70 16,-1-88-16,19 53 16,-36-53-16,17 17 15,-17-35-15,18 1 16,-18-19-16,18 19 15,-1-19 1</inkml:trace>
  <inkml:trace contextRef="#ctx0" brushRef="#br0" timeOffset="357461.5214">15857 14764 0,'0'35'47,"18"0"-47,-18 18 16,18 88-16,-18-70 16,17-18-16,1 70 15,0-70-15,-1 53 16,1-71-16,-18 1 15,0-19-15,17 19 16,-17-19-16,0 1 0</inkml:trace>
  <inkml:trace contextRef="#ctx0" brushRef="#br0" timeOffset="358640.6206">12735 15893 0,'-35'0'16,"17"17"-16,18 1 0,-17 35 15,17 0-15,0-18 0,17 89 16,-17-72-16,36 72 16,-19-54-1,19 19-15,-19-54 16,36 18-16,-35-36 16,-1-17-16</inkml:trace>
  <inkml:trace contextRef="#ctx0" brushRef="#br0" timeOffset="358953.7223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 timeOffset="359169.6735">13176 16034 0,'18'-18'0,"0"18"16,17-18 0,0 18-1,-17 0-15</inkml:trace>
  <inkml:trace contextRef="#ctx0" brushRef="#br0" timeOffset="359330.5522">13264 16157 0,'0'71'16,"0"-142"-16,18 177 0,-18-71 0,18 18 15,-1-53-15,19 18 16,-19-18-16</inkml:trace>
  <inkml:trace contextRef="#ctx0" brushRef="#br0" timeOffset="359642.2703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 timeOffset="359919.725">13617 15998 0,'18'0'16,"17"0"-1,-17-17-15,-1 17 0,19 17 16,-19 1-1,-17 17-15,0 1 16,0-1-16,0-17 16,0 17-16,0-17 15,-17-18 1,-1 0 0,0 0-1,18-18 1,-17 18-16</inkml:trace>
  <inkml:trace contextRef="#ctx0" brushRef="#br0" timeOffset="360106.5378">13829 16475 0,'-35'35'0,"70"-70"0,-88 88 16,35-18-16,1-35 16,17 18-16</inkml:trace>
  <inkml:trace contextRef="#ctx0" brushRef="#br0" timeOffset="360453.612">14058 16210 0,'0'18'15,"0"-1"1,18 19-16,-18 17 16,0-18-16,0 35 15,17-52-15,-17 35 16,0-35-16,0-1 15,0-34 1,0-1 0</inkml:trace>
  <inkml:trace contextRef="#ctx0" brushRef="#br0" timeOffset="360690.2222">14164 16016 0,'35'53'0,"-70"-106"16,106 141-16,-18-17 0,-18-36 15,0 0-15,18 54 16,-53-54-16,18 53 16,-36-53-16,0 1 15,-35 17-15,36-36 16,-36 1-16,18-18 15</inkml:trace>
  <inkml:trace contextRef="#ctx0" brushRef="#br0" timeOffset="361181.8212">15663 15857 0,'0'0'16,"-17"18"-16,-19 70 15,19 36 1,17-54-16,17 1 16,-17-1-16,36-17 0,17 35 15,-18-52-15,18-1 16,-18-17-16,0-18 15</inkml:trace>
  <inkml:trace contextRef="#ctx0" brushRef="#br0" timeOffset="361488.4471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 timeOffset="361693.369">16157 15787 0,'0'-18'16,"18"18"-16,0 0 15,17-17-15,0-1 16,-17 18-16,17 0 15,-17-18-15,-1 18 16</inkml:trace>
  <inkml:trace contextRef="#ctx0" brushRef="#br0" timeOffset="361855.9286">16263 15769 0,'0'0'16,"0"53"-16,0-18 0,0-17 0,18 17 15,-18 1-15,0-1 0,0-18 16,17 1 0,-17 0-16,18-18 0,0 17 0,-1-17 15</inkml:trace>
  <inkml:trace contextRef="#ctx0" brushRef="#br0" timeOffset="362139.5835">16404 16051 0,'18'-17'16,"-1"17"-16,-17-18 0,18 0 15,17-34-15,-35 34 16,18-35-16,-18 18 16,0-18-1,0 35-15,-18 1 16,18 34-1,0 1 1,0-1-16,18 19 0,0 17 16,-18-18-1,35 0-15,-17-17 16,17-1 0,-18-17-16,1 0 0</inkml:trace>
  <inkml:trace contextRef="#ctx0" brushRef="#br0" timeOffset="362584.2641">16651 15681 0,'18'0'31,"-1"0"0,1 0 1,0 0-17,-1 0-15,19-18 16,-19 36-16,1 0 15,-18-1 1,0 36-16,0 0 16,0-18-16,18 18 15,-18-35-15,17 0 16,-34-1 15,-1-17-31,18-17 16,-35 17-16,35-18 15,0 36 1</inkml:trace>
  <inkml:trace contextRef="#ctx0" brushRef="#br0" timeOffset="362749.4877">17004 16210 0,'0'0'16,"-35"71"-16,17-18 0,0 17 15,1-52-15,-1 17 0,0-17 16</inkml:trace>
  <inkml:trace contextRef="#ctx0" brushRef="#br0" timeOffset="363056.6547">17321 15910 0,'0'36'16,"0"-1"-16,0 0 16,-17 0-16,17 1 0,0 17 15,0-18-15,0 0 0,17 36 16,-17-36 0,18 18-16,0-35 15,-18 17-15,17-35 16,1 0-16</inkml:trace>
  <inkml:trace contextRef="#ctx0" brushRef="#br0" timeOffset="363284.9186">17498 15752 0,'35'70'16,"-17"-35"-16,35 54 16,-18-37-16,18 54 15,-18-53-15,-17 18 16,-18 70 0,0-71-16,-36 54 15,19-71-15,-18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02:21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 timeOffset="124.4144">1570 3687 0,'0'0'16,"53"-18"-16,-36 0 0,72 1 16,-54-1-16,53 18 15,-35-18 1,0 18-16,-18 0 0,18-17 15</inkml:trace>
  <inkml:trace contextRef="#ctx0" brushRef="#br0" timeOffset="384.9699">2081 3616 0,'-17'53'15,"-1"-35"-15,18 17 0,18 53 16,-1-53-1,36 18 1,-17-53-16,17 18 0,17-18 16,-17-18-16,-18-17 15,1 0-15,-1-1 0,-18-17 16,1-17-16,-36 35 16,-52-36-1,35 53-15,-36 1 16,36-1-16,-18 36 15,53-1-15</inkml:trace>
  <inkml:trace contextRef="#ctx0" brushRef="#br0" timeOffset="613.9471">2646 3845 0,'-35'-35'15,"17"17"-15,0-52 16,1 17-16,17 18 0,0-1 16,0 1-16,17 0 0,1 17 15,35 18-15,-36-17 16,19 17-16,-1 0 0,0 0 16,18 17-1,-17-17-15,-19 0 16,1 0-16</inkml:trace>
  <inkml:trace contextRef="#ctx0" brushRef="#br0" timeOffset="1603.6327">4163 3475 0,'35'0'16,"-17"0"-16,70-35 15,-18 17-15,-17 0 0,53-17 16,-71 17 0,1 1-16,-1 17 0,0-18 15,-17 0-15</inkml:trace>
  <inkml:trace contextRef="#ctx0" brushRef="#br0" timeOffset="1802.942">4374 3016 0,'0'0'16,"0"106"-16,0-18 0,0 0 15,0-17-15,0 17 0,0-35 16,18 0-16,0 0 15,-1 0-15,54 17 16,-36-34-16,0-19 16,1 1-16,52-18 0,-53 0 15,1 0-15</inkml:trace>
  <inkml:trace contextRef="#ctx0" brushRef="#br0" timeOffset="2014.5795">5045 3404 0,'53'-17'15,"-36"17"-15,19 0 16,-1 0-1,0 0-15,-17-18 16</inkml:trace>
  <inkml:trace contextRef="#ctx0" brushRef="#br0" timeOffset="2154.2853">5098 3563 0,'0'0'0,"17"18"0,36-1 16,-18-17-16,1 0 15,-1 0-15,0-17 0,18 17 16,-35-18-16,17 0 16</inkml:trace>
  <inkml:trace contextRef="#ctx0" brushRef="#br0" timeOffset="4145.2554">5891 2875 0,'0'-17'0,"-17"17"15,17 17 1,17 18 0,1 1-16,-18 17 15,18 70-15,-1-52 16,1 70-16,0-71 16,-18 1-16,17-18 15,-17 0-15,18-18 0,0 0 16,-18 1-16,17-19 0,1 18 15,-18-17-15</inkml:trace>
  <inkml:trace contextRef="#ctx0" brushRef="#br0" timeOffset="5590.2162">6879 3581 0,'18'0'32,"-1"-18"-17</inkml:trace>
  <inkml:trace contextRef="#ctx0" brushRef="#br0" timeOffset="5728.5524">7161 3563 0,'18'-18'16,"-36"36"-16,54-36 0,-36 1 15,17 17-15</inkml:trace>
  <inkml:trace contextRef="#ctx0" brushRef="#br0" timeOffset="5856.9654">7532 3528 0,'17'0'16,"-34"0"-16,52 0 15,-35-18 1</inkml:trace>
  <inkml:trace contextRef="#ctx0" brushRef="#br0" timeOffset="5984.6891">7761 3563 0,'18'0'0,"-18"-18"15</inkml:trace>
  <inkml:trace contextRef="#ctx0" brushRef="#br0" timeOffset="6575.566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 timeOffset="7260.467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 timeOffset="7958.2472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 timeOffset="8081.9948">11024 3263 0,'18'53'15,"-36"-106"-15,36 124 0,0-36 16,-1-17-16,19-1 16</inkml:trace>
  <inkml:trace contextRef="#ctx0" brushRef="#br0" timeOffset="8215.0672">11024 3140 0,'0'-18'15,"18"0"1,17 18 0,-17 0-1</inkml:trace>
  <inkml:trace contextRef="#ctx0" brushRef="#br0" timeOffset="8937.7844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 timeOffset="9110.8104">11659 3263 0,'0'0'0,"18"53"0,-18-35 16,0-1-16,18 36 16,-18-35-16,0 0 0,17-18 15</inkml:trace>
  <inkml:trace contextRef="#ctx0" brushRef="#br0" timeOffset="9239.3304">11624 3016 0,'0'0'15,"18"0"1</inkml:trace>
  <inkml:trace contextRef="#ctx0" brushRef="#br0" timeOffset="10673.074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 timeOffset="11148.1505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 timeOffset="11285.3964">13018 2822 0,'17'0'15,"-34"0"-15,52 18 16,-18 35-16,-17-18 15,0 53 1,0-35-16,-17 35 16,17-52-16</inkml:trace>
  <inkml:trace contextRef="#ctx0" brushRef="#br0" timeOffset="11784.7265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 timeOffset="12168.7231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 timeOffset="12425.3607">14552 3016 0,'0'0'16,"-18"18"-16,1-18 0,17 35 15,0 0-15,0 1 16,17-1-16,1-17 16,0-1-16,-1 1 0,1 0 0,0-1 15,-18 1 1,-18-1-16,0-17 15,1 18-15,-36-18 16,18 0-16,-18 0 16,17 0-1,-17 0-15</inkml:trace>
  <inkml:trace contextRef="#ctx0" brushRef="#br0" timeOffset="13443.9266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 timeOffset="14062.4466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 timeOffset="14355.1645">5080 5062 0,'0'53'0,"0"-106"0,0 124 0,0-53 16,0 34 0,0-16-16,18-1 15,-1-17-15,19-18 16,-19-18 0,18-17-1,-35-1-15,18 1 16,-18 18-16,0-1 0,0 0 15,0 36 1,0 17 0,18-17-16,-1 17 15,1-17 1,17-18-16,-17 0 16,-18-18-1</inkml:trace>
  <inkml:trace contextRef="#ctx0" brushRef="#br0" timeOffset="14521.1997">5309 5151 0,'-17'-53'15,"34"106"1,-17-142-16,0 72 0,18 17 16,0-18-16,-1 18 0,1 0 15,17 0-15,0 0 16,-17 0-16,0 0 0,35 0 16,-36-35-1,1 35-15,-18-18 16,0 1-16,-18-19 15,1 19-15,-1-1 0,0-17 16,1 17-16</inkml:trace>
  <inkml:trace contextRef="#ctx0" brushRef="#br0" timeOffset="14654.7902">5415 4833 0,'0'0'0,"18"71"0,17 70 15,-17-71-15,17 36 16,-17-71-16,17 18 15,-17-35 1,-1 0-16</inkml:trace>
  <inkml:trace contextRef="#ctx0" brushRef="#br0" timeOffset="15034.4479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 timeOffset="15862.1506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 timeOffset="16067.3001">7920 5009 0,'0'0'0,"-18"0"0,-17-52 15,17 34-15,1-35 16,17 18-16,0 17 15,17-17-15,1 17 0,0 1 16,-1 17 0,19 0-16,-19 17 15,1 1-15,-1 17 16</inkml:trace>
  <inkml:trace contextRef="#ctx0" brushRef="#br0" timeOffset="16456.7223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 timeOffset="17320.126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 timeOffset="17970.4471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 timeOffset="18315.0047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 timeOffset="18687.2457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 timeOffset="31177.7875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 timeOffset="31467.6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 timeOffset="32071.4222">13935 4180 0,'17'18'31,"54"35"-15,-18 0-16,0-18 15,17 18-15,-17 0 0,18 0 0,-1-18 16,-17 18-16,71 18 15,-71-36-15,0 0 0,-18 1 16,0-1-16,-35-18 16,-18 1-1,-17-18-15,18 0 16,-36-18-16</inkml:trace>
  <inkml:trace contextRef="#ctx0" brushRef="#br0" timeOffset="32295.1647">14623 4039 0,'0'0'16,"-36"18"-16,19 0 0,-19 35 16,-34 52-1,35-34-15,-1-1 0,-52 107 16,53-107-16,0 36 15,17-70-15,18 34 16,0-52 0,35-1-16,-17-17 15</inkml:trace>
  <inkml:trace contextRef="#ctx0" brushRef="#br0" timeOffset="32819.359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 timeOffset="32995.8857">15205 4022 0,'17'0'16,"19"0"0,17-18-1,-36 18-15,18-18 0,1 18 16,-19-17-1</inkml:trace>
  <inkml:trace contextRef="#ctx0" brushRef="#br0" timeOffset="33189.855">15346 3828 0,'0'70'0,"-18"-35"15,18 18-15,0-17 0,18-1 16,-18 0-16,17-17 0,19 35 16,-19-36-16,36-17 15,-35 0 1,0-17-16</inkml:trace>
  <inkml:trace contextRef="#ctx0" brushRef="#br0" timeOffset="33567.0253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 timeOffset="33680.3565">16157 4145 0,'-35'0'15</inkml:trace>
  <inkml:trace contextRef="#ctx0" brushRef="#br0" timeOffset="38924.3539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 timeOffset="39280.084">7126 6262 0,'0'0'0,"0"-18"15,0 1-15,-18 17 0,18-18 16,-17 18-16,-1 0 16,18-18-16,-17 18 15,34 0 1,-17 18-1,18-18 1,-1 18 0</inkml:trace>
  <inkml:trace contextRef="#ctx0" brushRef="#br0" timeOffset="39335.2292">7126 6262 0,'0'0'16,"-18"0"-16</inkml:trace>
  <inkml:trace contextRef="#ctx0" brushRef="#br0" timeOffset="39798.3295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 timeOffset="40886.8252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 timeOffset="41638.1163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 timeOffset="41910.2224">9172 6544 0,'0'0'0,"0"18"16,-17-1-16,17 1 15,17 35-15,-17-35 16,36 17-16,-19-18 15,18 1-15,1-18 16,-1 0-16,18-18 16</inkml:trace>
  <inkml:trace contextRef="#ctx0" brushRef="#br0" timeOffset="42511.6395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 timeOffset="42655.8842">11624 6403 0,'0'0'0,"0"18"16,0 17-1,0-18-15,18 19 16,-18-19-16,17 1 15,1-18 1,-18-18-16,0 1 16</inkml:trace>
  <inkml:trace contextRef="#ctx0" brushRef="#br0" timeOffset="42751.2193">11624 6403 0,'-18'-88'16,"36"176"-16,-53-194 0,35 53 15,0 36-15,35-1 16,-17 18-16,-1 0 15</inkml:trace>
  <inkml:trace contextRef="#ctx0" brushRef="#br0" timeOffset="43106.4032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 timeOffset="43633.9559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 timeOffset="44091.5149">14076 5750 0,'0'0'16,"17"18"-16,-17 17 0,18 71 15,0-35-15,-18-1 16,17 1-16,-17-1 0,18 1 16,-18-1-16,18 19 15,-1-37-15,19 1 16,-19-17-16,1-36 0,17 17 16,0 1-1</inkml:trace>
  <inkml:trace contextRef="#ctx0" brushRef="#br0" timeOffset="44969.4652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 timeOffset="45114.699">15522 6544 0,'0'35'16,"0"-70"-16,0 88 0,-35-18 16,17-17-16,-35 17 15,36-17-15,-1-1 16,0-17-16</inkml:trace>
  <inkml:trace contextRef="#ctx0" brushRef="#br0" timeOffset="45636.0678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 timeOffset="45885.7825">16986 6085 0,'0'0'0,"-17"0"0,-19 18 15,19 0-15,17 17 16,0 0-16,35 18 16,-17-18-16,52 36 15,-52-53-15,35 35 16,-36-36-16,-17 1 16,-17-18-1,-19 0 1,1 0-16,0-18 15,17 1-15,1-1 0</inkml:trace>
  <inkml:trace contextRef="#ctx0" brushRef="#br0" timeOffset="46153.4212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 timeOffset="46826.5385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 timeOffset="47254.7895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 timeOffset="47800.1016">20532 6015 0,'53'0'16,"-18"-18"-16,18 18 15,0-17-15,17-1 0,18 0 16,-35 1-16,0-1 16,-35 0-16</inkml:trace>
  <inkml:trace contextRef="#ctx0" brushRef="#br0" timeOffset="48177.5308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 timeOffset="49234.4585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 timeOffset="49685.6789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 timeOffset="50214.7285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 timeOffset="50332.3138">25347 5962 0,'0'0'15,"106"0"-15,-53-18 0,0 18 16,-18 0-16,0-17 16,1 17-16</inkml:trace>
  <inkml:trace contextRef="#ctx0" brushRef="#br0" timeOffset="50792.5969">25718 5221 0,'17'0'15,"18"0"1,1-18-16,34 18 15,1 0 1,-54 0-16,1 0 16,-36 0-16</inkml:trace>
  <inkml:trace contextRef="#ctx0" brushRef="#br0" timeOffset="50957.969">25788 5274 0,'35'53'0,"-70"-106"0,88 141 15,-18-17-15,-17-36 16,0-17-16,-1 17 16,1 0-16,-1-17 15,-17 0-15,0-1 16,18-17-16</inkml:trace>
  <inkml:trace contextRef="#ctx0" brushRef="#br0" timeOffset="51237.6737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 timeOffset="51553.8862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 timeOffset="52221.3975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 timeOffset="52348.9091">28116 5891 0,'18'-17'16,"-36"34"-16,54-34 0,-1 17 16,-17 0-16,-1 0 15</inkml:trace>
  <inkml:trace contextRef="#ctx0" brushRef="#br0" timeOffset="52404.5255">28258 5838 0,'0'0'16</inkml:trace>
  <inkml:trace contextRef="#ctx0" brushRef="#br0" timeOffset="52532.9272">28452 5662 0,'0'-35'16,"0"70"-16</inkml:trace>
  <inkml:trace contextRef="#ctx0" brushRef="#br0" timeOffset="52715.4985">28452 5450 0,'-18'142'15,"36"-284"-15,-36 372 0,18-72 16,0-87-16,0 0 16,18-18-16,-1-1 0,18 19 15,-17-53-15,17-18 16,-17-18 0,0-53-1</inkml:trace>
  <inkml:trace contextRef="#ctx0" brushRef="#br0" timeOffset="52960.0023">28698 5662 0,'0'0'15,"18"106"-15,-18-53 16,0 0-16,18 35 16,-18-53-16,17 18 15,1-35-15,17-1 16,-17-17-16,35-17 15,-18 17-15,18-35 16,-18 35-16,1 0 16,-19 0-16,-17 35 15,0-18-15,-17 1 16,17 0-16,0-1 16</inkml:trace>
  <inkml:trace contextRef="#ctx0" brushRef="#br0" timeOffset="53449.5352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 timeOffset="53589.2469">30198 5927 0,'0'0'16,"70"17"-16,-34-17 15,17 0-15,-18 0 16,-18 0-16,1-17 0,0 17 16,-36-18-16,0 18 15</inkml:trace>
  <inkml:trace contextRef="#ctx0" brushRef="#br0" timeOffset="53956.1789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 timeOffset="54167.1988">30692 5151 0,'35'-18'16,"-17"18"-16,52 0 15,-35 0-15,36 0 16,-53 0-16,-1 0 16,-34 0-16</inkml:trace>
  <inkml:trace contextRef="#ctx0" brushRef="#br0" timeOffset="54329.9454">30762 5239 0,'0'70'15,"0"-34"-15,18-1 16,-18 35-16,0-34 16,18 17-16,-1-36 15,1 1-15,17 17 16,-17-35-16,17 18 16</inkml:trace>
  <inkml:trace contextRef="#ctx0" brushRef="#br0" timeOffset="54618.2262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 timeOffset="54951.834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 timeOffset="55141.7689">31856 6103 0,'0'0'16,"-18"-18"-1,-17 18-15</inkml:trace>
  <inkml:trace contextRef="#ctx0" brushRef="#br0" timeOffset="68826.2352">25312 6509 0,'17'0'47,"54"0"-32,0 0-15,87-18 16,-52 0-16,0 18 16,0-17-16,17 17 15,-17 0-15,71-18 0,-107 18 16,1 0 0</inkml:trace>
  <inkml:trace contextRef="#ctx0" brushRef="#br0" timeOffset="74761.2">29968 6509 0,'18'0'62,"17"0"-46,1 0-16,87-18 15,-35 18-15,18-18 16,0 18-16,17-17 0,1 17 16,123 0-1,-124-18-15,107 18 16,-142 0-16,18 0 15,-89 0 1</inkml:trace>
  <inkml:trace contextRef="#ctx0" brushRef="#br0" timeOffset="78908.6528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 timeOffset="79215.8161">4692 8167 0,'0'0'16,"-53"17"-16,35 19 0,-35 17 16,53-36-16,-17 36 15,17-18-15,17-17 16,19 17-16,-1-17 15,18 17-15,-35-17 16,17 17 0,-17-35-16,-18 36 15,-18-19-15,-17 1 16,17-1-16,-35 1 16,18-18-16,17 0 15</inkml:trace>
  <inkml:trace contextRef="#ctx0" brushRef="#br0" timeOffset="79527.1508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 timeOffset="80149.8756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 timeOffset="80805.6288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 timeOffset="81028.1137">7638 8273 0,'-18'0'16,"0"-18"-1,1 18-15,-1 18 0,0-18 16,1 0-16,17 17 0,-18 19 16,36-1-1,17-18-15,18 1 16,-35 0-16,35-18 15,-18 0-15,0 0 16,-17 0-16</inkml:trace>
  <inkml:trace contextRef="#ctx0" brushRef="#br0" timeOffset="81195.1421">7849 8255 0,'18'18'31,"0"-18"-15</inkml:trace>
  <inkml:trace contextRef="#ctx0" brushRef="#br0" timeOffset="81583.3571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 timeOffset="82296.099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 timeOffset="83002.6308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 timeOffset="83636.1858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 timeOffset="84131.0052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 timeOffset="84614.8985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 timeOffset="84748.6939">12524 7920 0,'35'18'16,"35"-18"-1,-34 0-15,52 0 16,-53 0-16,0 0 15</inkml:trace>
  <inkml:trace contextRef="#ctx0" brushRef="#br0" timeOffset="85392.8153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 timeOffset="85876.1943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 timeOffset="86205.166">15399 7267 0,'17'0'0,"-17"18"16,18-18-16,0 0 15,17 0-15,0 0 16,-17 0-16,0 0 16,-18 18-1,-36-1 1,19 1-16,-1 35 15,18-18-15,0-17 16,18 35-16,-18-18 0,35 18 16,-17-18-16,17 0 15,-18-17-15,1-18 16,17 0 0</inkml:trace>
  <inkml:trace contextRef="#ctx0" brushRef="#br0" timeOffset="86528.4537">15734 7549 0,'0'0'16,"18"-17"-16,-1-1 16,-17 1-16,18-19 15,-18 19 1,0-1-16,0 0 15,0 1-15,-18-1 16,18 0-16,0 36 16,0 0-1,18-1-15,-18 36 16,17-35 0,1 17-16,17-35 15,-17 18-15,0-18 16,-1 0-16,-17-18 15,0 1 1,-17-1 0</inkml:trace>
  <inkml:trace contextRef="#ctx0" brushRef="#br0" timeOffset="86812.3806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 timeOffset="87151.3795">16492 8290 0,'0'0'0,"-35"18"0,0 35 15,0-36-15,17 1 16,18 0-16,-18-1 0</inkml:trace>
  <inkml:trace contextRef="#ctx0" brushRef="#br0" timeOffset="87612.3017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 timeOffset="88034.9625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 timeOffset="88362.7423">17921 7285 0,'35'-18'15,"-17"18"-15,35-35 16,-18 35-16,18-18 16,-35 18-1,-18-17-15,-18 17 16,1 17-16,-1-17 15,0 0 1,1 0-16,17 18 16,0 0-1,17 17-15,-17 18 16,0-18-16,0 36 16,18-36-16,0 18 15,-1-53-15,1 17 16</inkml:trace>
  <inkml:trace contextRef="#ctx0" brushRef="#br0" timeOffset="88686.1424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 timeOffset="88985.8084">18503 7232 0,'0'0'0,"18"-18"0,-1 18 16,1 0-16,0 0 15,-1-17-15,1 17 16,-18 17-16,0 1 16,0 17-1,0 18-15,0-18 16,0 18-16,18-17 15,-18-19-15,17 19 16,-17-19 0,18 1-16,-36-18 15,1 0 1,-1 0-16,-17 0 16,17 17-1,18 1 1</inkml:trace>
  <inkml:trace contextRef="#ctx0" brushRef="#br0" timeOffset="89208.0621">18979 8043 0,'-35'53'16,"70"-106"-16,-87 142 0,-19-19 16,36-52-1,-18 17-15,18-17 16,-1-1-16,-17 1 16</inkml:trace>
  <inkml:trace contextRef="#ctx0" brushRef="#br0" timeOffset="89915.1898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 timeOffset="90348.7367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 timeOffset="90599.1596">20902 7126 0,'18'0'16,"-1"0"-16,1 0 16,35 0-16,-35 0 15,34 0 1,-34 0-16,-18-18 31,-18 18-31</inkml:trace>
  <inkml:trace contextRef="#ctx0" brushRef="#br0" timeOffset="90715.3268">20990 7197 0,'18'70'16,"-36"-140"-16,54 193 0,-19-52 15,1-36-15,17 18 16,-35-35-16,18-1 16,-1 1-1</inkml:trace>
  <inkml:trace contextRef="#ctx0" brushRef="#br0" timeOffset="91027.029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 timeOffset="91304.9016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 timeOffset="91472.6998">21784 7832 0,'0'0'15,"0"70"-15,0-34 0,-35 34 16,-1-35-16,-16 18 16,34-17-16,-17-19 15,-1 1-15</inkml:trace>
  <inkml:trace contextRef="#ctx0" brushRef="#br0" timeOffset="92083.9557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 timeOffset="92540.2689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 timeOffset="92773.7834">23566 7144 0,'35'0'0,"0"0"15,0-18-15,1 18 16,-19-18-16,-17 1 31,-17 17-15</inkml:trace>
  <inkml:trace contextRef="#ctx0" brushRef="#br0" timeOffset="92924.4837">23636 7214 0,'0'71'15,"0"-142"-15,0 177 0,18-35 16,-18-54-16,35 36 15,-17-35-15,-1-18 16,1 18-16,0-18 16,17 0-1</inkml:trace>
  <inkml:trace contextRef="#ctx0" brushRef="#br0" timeOffset="93228.3567">23813 7444 0,'17'0'16,"1"0"0,17-18-1,-35 0-15,35-17 0,-35 0 16,0 17-16,0-70 16,-17 53-1,-1 17 1,0 18-16,1 18 15,17 17 1,17 18-16,-17-18 16,36 36-16,-19-54 15,36 36-15,-35-35 16,17 17 0,-17-35-16,-1 0 0,-17-17 15</inkml:trace>
  <inkml:trace contextRef="#ctx0" brushRef="#br0" timeOffset="93578.7487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 timeOffset="116474.613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 timeOffset="116869.7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 timeOffset="124032.8769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 timeOffset="124388.6427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 timeOffset="125184.2869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 timeOffset="125366.8776">6509 9578 0,'0'0'16,"0"123"-16,0-70 15,0 18-15,0 35 16,0-71-16,17 53 16,-17-70-16,18 35 15,0-36-15,-1-17 16,1 0-16</inkml:trace>
  <inkml:trace contextRef="#ctx0" brushRef="#br0" timeOffset="125647.1938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 timeOffset="126458.2023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 timeOffset="127196.9599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 timeOffset="127486.4847">9719 9208 0,'0'105'16,"0"-210"-16,0 281 0,18-106 0,-1 1 15,1 17-15,0-17 16,-1-18-16,19 53 0,-19-71 16,18 0-16,-17-17 0,-18-1 15,18 1 1</inkml:trace>
  <inkml:trace contextRef="#ctx0" brushRef="#br0" timeOffset="127635.2839">9684 9737 0,'53'0'16,"-36"17"-16,54-17 15,-36 0-15,53-17 16,-52 17-16,-19 0 15,1-18-15,0 18 0</inkml:trace>
  <inkml:trace contextRef="#ctx0" brushRef="#br0" timeOffset="127909.0361">9913 9737 0,'124'-36'0,"-248"72"0,124-19 0,18-17 0,-1 18 15,1 0-15,0-18 16,17 17-1,18-17 1,-53-17 0,-18-1-16,1 0 15,17 1 1,0 34 0,17 1-1,1 0-15,35-1 16,-36 1-16,19-18 15,-19 0-15,19 18 16,-19-18-16,-17-18 16</inkml:trace>
  <inkml:trace contextRef="#ctx0" brushRef="#br0" timeOffset="128192.8389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 timeOffset="128921.0509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 timeOffset="129126.0253">13123 9102 0,'0'0'0,"18"17"0,17-17 0,-17 0 16,70-35-16,-53 17 15,36 1 1,-36-1-16,-35 0 0,0 1 15</inkml:trace>
  <inkml:trace contextRef="#ctx0" brushRef="#br0" timeOffset="129259.4512">13229 9119 0,'141'-158'0,"-282"316"0,159-122 0,-1 17 16,19 17-1,-36-35-15,35 36 16,-17-53-16,-1-1 0,19 1 15</inkml:trace>
  <inkml:trace contextRef="#ctx0" brushRef="#br0" timeOffset="129549.034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 timeOffset="129844.4877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 timeOffset="130204.6394">14446 9366 0,'18'0'16,"0"0"-16,-18 18 15,35 0-15,-35-1 16,0 1 0</inkml:trace>
  <inkml:trace contextRef="#ctx0" brushRef="#br0" timeOffset="130316.5031">14499 9648 0,'0'0'16,"0"18"-16,18 0 15,-1-18-15</inkml:trace>
  <inkml:trace contextRef="#ctx0" brushRef="#br0" timeOffset="130499.9421">14852 9454 0,'0'0'16,"71"0"-16,-36 0 0,18-35 15,-18 35-15,-17 0 16,-1 0-16</inkml:trace>
  <inkml:trace contextRef="#ctx0" brushRef="#br0" timeOffset="130612.1732">14958 9631 0,'35'0'16,"-70"0"-16,105 0 0,-17 0 15,-17 0 1,-19-18-16</inkml:trace>
  <inkml:trace contextRef="#ctx0" brushRef="#br0" timeOffset="131346.2193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 timeOffset="131713.9043">17304 9666 0,'35'18'15,"0"-18"-15,1 0 0,-1 0 16,0 0-16,0 0 0,36 0 16,-53-18-16</inkml:trace>
  <inkml:trace contextRef="#ctx0" brushRef="#br0" timeOffset="132056.8653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 timeOffset="132681.3485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 timeOffset="133069.1578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 timeOffset="133307.7631">19967 8925 0,'0'0'16,"36"0"-16,-19 18 0,18-18 15,-17 18-15,0-18 16,-1 0-16</inkml:trace>
  <inkml:trace contextRef="#ctx0" brushRef="#br0" timeOffset="133415.0367">20055 9066 0,'18'71'15,"-36"-142"-15,36 177 0,0-70 16,17 16 0,-17-34-16,-1 0 0</inkml:trace>
  <inkml:trace contextRef="#ctx0" brushRef="#br0" timeOffset="133715.8033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 timeOffset="134009.5029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 timeOffset="134887.5104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 timeOffset="135200.1724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 timeOffset="135606.7905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 timeOffset="135857.2715">13917 10442 0,'0'0'0,"0"-17"0,35-1 16,-35 0-16,36 18 15,-19 18-15,-17 0 16,36 17-16,-19 0 15,18 18-15,-17-18 16,0 36-16,-1-53 16,-17 34-1,0-16-15,0-19 16,0 1-16,-17 0 16,-1-18-1,0-18-15</inkml:trace>
  <inkml:trace contextRef="#ctx0" brushRef="#br0" timeOffset="136000.4104">14517 10742 0,'0'35'16,"0"-70"-16,0 88 0,0-35 15</inkml:trace>
  <inkml:trace contextRef="#ctx0" brushRef="#br0" timeOffset="136127.6106">14534 11060 0,'0'0'15,"0"17"-15,18-17 0</inkml:trace>
  <inkml:trace contextRef="#ctx0" brushRef="#br0" timeOffset="136934.7712">14993 10777 0,'-18'0'16,"36"0"-1,17 18-15,1-18 16,52-18-16,-53 18 16,36 0-16,-36 0 15,-17 0-15</inkml:trace>
  <inkml:trace contextRef="#ctx0" brushRef="#br0" timeOffset="137045.2088">15081 11042 0,'106'53'16,"-212"-106"-16,247 106 0,-70-53 16,-18-18-16,88 1 15</inkml:trace>
  <inkml:trace contextRef="#ctx0" brushRef="#br0" timeOffset="137585.7952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 timeOffset="137979.9113">16686 10460 0,'18'-18'15,"0"1"1,17 17-16,-17 0 16,-1 0-16,1 0 0,0 0 15,-1 0-15</inkml:trace>
  <inkml:trace contextRef="#ctx0" brushRef="#br0" timeOffset="138088.661">16739 10530 0,'0'0'0,"0"18"0,-17 53 15,34-36-15,1 18 16,17-36-16,-17 1 16,0 0-16</inkml:trace>
  <inkml:trace contextRef="#ctx0" brushRef="#br0" timeOffset="138402.7186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 timeOffset="138680.1102">17180 10442 0,'18'-17'16,"0"17"-1,-18-18-15,17 18 16,1 0-16,-1 0 16,1 0-16,0 18 15,-18 17-15,17-17 16,1 34 0,-18-16-16,0 17 15,0-36-15,0 1 0,0 0 16,0-1-16,-18-17 15,1 0 1,-1 0 0,18-17-16,-35-19 15,17 19-15,18-1 0</inkml:trace>
  <inkml:trace contextRef="#ctx0" brushRef="#br0" timeOffset="138992.4772">16739 8943 0,'0'0'15,"18"0"-15,17-18 16,1 18-16,-19-17 16,18 17-16,-35-18 15,0 36 1</inkml:trace>
  <inkml:trace contextRef="#ctx0" brushRef="#br0" timeOffset="139136.0586">16739 9066 0,'18'53'16,"-18"-35"-16,18 0 0,-18-1 15,0 1-15,17 0 16,1-18-16,0 0 15,-1 0 1</inkml:trace>
  <inkml:trace contextRef="#ctx0" brushRef="#br0" timeOffset="139470.9116">16969 9155 0,'0'0'15,"17"-36"-15,-17 1 0,0 17 16,18-35 0,-18 36-16,0-36 15,0 18-15,0 17 16,0 36-1,-18 17 1,18 0-16,0 0 16,0 1-16,0-19 15,18 19-15,0-19 16,-1-17 0,1 0-16,-18-17 15</inkml:trace>
  <inkml:trace contextRef="#ctx0" brushRef="#br0" timeOffset="139725.9653">17092 8908 0,'35'0'15,"-70"0"-15,70-18 0,-17 18 16,0 0-16,-1 0 16,1 35-16,-18 1 15,18-19-15,-18 1 16,0-1-16,0 19 15,17-36-15,-17 17 16,-17-17 15,-1-17-15,0 17 0,1 0-16,-1 0 0,0 17 15</inkml:trace>
  <inkml:trace contextRef="#ctx0" brushRef="#br0" timeOffset="140077.6898">17480 10460 0,'71'18'0,"-142"-36"0,177 53 16,-35-35-16,-36 0 16,0 0-16,-17 0 15,-1 0-15,-17 18 32</inkml:trace>
  <inkml:trace contextRef="#ctx0" brushRef="#br0" timeOffset="140616.9283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 timeOffset="141084.0078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 timeOffset="141522.9063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 timeOffset="141716.5661">20320 10248 0,'35'0'0,"1"-17"15,16 17-15,-16 0 16,-1-18 0,-17 18-16</inkml:trace>
  <inkml:trace contextRef="#ctx0" brushRef="#br0" timeOffset="141823.6043">20426 10495 0,'17'71'16,"-34"-142"-16,52 159 15,-17-52-15,17-1 16,-17-17-16,-1-18 16</inkml:trace>
  <inkml:trace contextRef="#ctx0" brushRef="#br0" timeOffset="142356.0096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 timeOffset="143029.6017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 timeOffset="143197.0923">13723 11712 0,'53'-35'15,"-106"70"-15,141-88 0,-52 36 0,-1-1 16,-18 0-16</inkml:trace>
  <inkml:trace contextRef="#ctx0" brushRef="#br0" timeOffset="143341.7465">13864 11677 0,'0'0'15,"-17"35"-15,17-17 0,-18 52 16,18-34-16,0 34 16,18-52-16,17 35 15,-18-18-15,19-17 16,-19-1-16,19-17 16,-19 0-16</inkml:trace>
  <inkml:trace contextRef="#ctx0" brushRef="#br0" timeOffset="143646.5559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 timeOffset="143946.2756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 timeOffset="144108.3669">14834 12083 0,'18'17'31,"-18"1"-31</inkml:trace>
  <inkml:trace contextRef="#ctx0" brushRef="#br0" timeOffset="144231.4187">14799 12435 0,'0'18'32,"18"-18"-32,-1 0 15,1 0-15</inkml:trace>
  <inkml:trace contextRef="#ctx0" brushRef="#br0" timeOffset="144585.5894">15505 12100 0,'17'0'0,"1"0"0,52 0 15,-34-17-15,-1 17 16,18-18-16,-18 18 0,36 0 16</inkml:trace>
  <inkml:trace contextRef="#ctx0" brushRef="#br0" timeOffset="144702.9049">15681 12383 0,'35'35'15,"-70"-70"-15,88 87 0,17-52 16,-17 0-16,0-17 0,0 17 16</inkml:trace>
  <inkml:trace contextRef="#ctx0" brushRef="#br0" timeOffset="144893.2458">16810 12383 0,'0'0'16,"53"-18"-16,-36 18 0,19-18 15,-19 1-15,1 17 16</inkml:trace>
  <inkml:trace contextRef="#ctx0" brushRef="#br0" timeOffset="145020.4913">17198 12383 0,'0'0'0,"35"0"0,-17 0 16,-1-18-16</inkml:trace>
  <inkml:trace contextRef="#ctx0" brushRef="#br0" timeOffset="145149.6406">17586 12365 0,'53'0'16,"-106"0"-16,124 0 0,-54 0 15,-17-18-15,18 18 16</inkml:trace>
  <inkml:trace contextRef="#ctx0" brushRef="#br0" timeOffset="145264.8279">17798 12383 0,'0'0'0</inkml:trace>
  <inkml:trace contextRef="#ctx0" brushRef="#br0" timeOffset="176965.3629">14393 8625 0,'-17'0'16,"-1"0"-16,36 0 47,17-17-32,0 17-15,1 0 0,87-18 16,-70 18-16,17-17 16,1 17-16,0-18 15,17 0-15,-18 1 0,1 17 16,-18-18-16,17 0 16,-52 18-16,0 0 15</inkml:trace>
  <inkml:trace contextRef="#ctx0" brushRef="#br0" timeOffset="177743.1569">19756 8520 0,'17'0'32,"36"0"-17,-18-18-15,18 18 16,71 0-16,-54-18 16,1 18-16,88-17 15,-106 17-15,35 0 16,-53-18-16</inkml:trace>
  <inkml:trace contextRef="#ctx0" brushRef="#br0" timeOffset="178149.3389">22437 8502 0,'0'0'0,"0"-18"0,53 18 15,-18 0-15,88-17 16,-52 17-16,-1 0 16,1 0-16,17 0 15,53 0-15,-70 0 16,52 17-16,-70-17 15,35 0 1,-52 18-16,-19-18 0</inkml:trace>
  <inkml:trace contextRef="#ctx0" brushRef="#br0" timeOffset="181312.9002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 timeOffset="183064.502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 timeOffset="183338.1333">3387 14482 0,'0'0'16,"0"105"-16,0-52 0,0 35 16,17-52-16,19-19 0,-19 1 15,54 0 1,-36-18-16,0-18 15,-17-17-15,-18-36 16,0 36-16,-53-53 16,35 52-16,-17 1 15,-35 0-15,52 35 0,0 0 16,18 18-16,0-1 16,18 36-16</inkml:trace>
  <inkml:trace contextRef="#ctx0" brushRef="#br0" timeOffset="183565.77">3775 14764 0,'0'-18'0,"-18"18"16,18-18-16,-35-34 16,35 16-16,0-17 15,0 36-15,0-1 0,0 0 16,17 18-1,1 0-15,0 0 16,17 18 0,-17-18-16,17 18 15,-17-18-15,-1 17 0</inkml:trace>
  <inkml:trace contextRef="#ctx0" brushRef="#br0" timeOffset="183950.4023">4004 13811 0,'0'0'15,"0"36"-15,18-1 16,-1 71-16,1-36 15,0 1-15,-18 88 16,17-71-16,-17-35 16,0 17-16,18-17 0,0 18 15,-1-54-15,1 1 16,-1-36-16</inkml:trace>
  <inkml:trace contextRef="#ctx0" brushRef="#br0" timeOffset="184299.5175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 timeOffset="184939.2009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 timeOffset="185159.9146">6650 13600 0,'0'0'0,"0"53"0,0-1 0,-35 142 16,17-88-1,0 18-15,-52 140 16,52-140-16,-17 87 15,35-140-15,0-18 0,35 35 16,-17-70-16,35-18 16</inkml:trace>
  <inkml:trace contextRef="#ctx0" brushRef="#br0" timeOffset="186445.7498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 timeOffset="186686.3536">7832 14340 0,'0'0'0,"0"36"15,0 34-15,17-34 16,19-1-16,-1-35 16,35 17-16,-34-34 15,17-18 1,-36 17-16,-17 0 0,0-35 15,-17 18-15,-19 17 16,1-34 0,0 16-16,17 19 0,-17-1 15,17 18-15,18-18 16</inkml:trace>
  <inkml:trace contextRef="#ctx0" brushRef="#br0" timeOffset="187341.538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 timeOffset="187521.7608">8802 14129 0,'17'0'0,"36"0"16,-35 0-16,17 0 15,18-18-15,-18 0 16,-17-17-1,-18 18-15,-18-19 16,1 19-16</inkml:trace>
  <inkml:trace contextRef="#ctx0" brushRef="#br0" timeOffset="187881.7069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 timeOffset="188047.7655">9895 14429 0,'0'0'15,"-17"70"-15,-18-17 0,-1-18 16,-17 71-16,18-53 16,-18 18-16,35-36 15</inkml:trace>
  <inkml:trace contextRef="#ctx0" brushRef="#br0" timeOffset="188664.7379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 timeOffset="189088.1383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 timeOffset="189366.2013">11783 13776 0,'0'0'16,"-35"-18"-16,17 18 0,0 0 0,-17 53 15,17 0 1,18 35-16,18-52 15,17 52 1,1-53-16,-1 0 0,35 18 16,-34-35-16,-1 0 15,-17-18-15,-18 17 0,0 1 16,-36 0 0,1-18-16,-18 0 15,35 17-15,-17-17 16</inkml:trace>
  <inkml:trace contextRef="#ctx0" brushRef="#br0" timeOffset="189695.0195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 timeOffset="190060.6761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 timeOffset="190405.9209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 timeOffset="190538.8538">13176 14252 0,'-35'53'16,"70"-106"-16,-88 141 0,0-17 16,36-53-16,17-1 15</inkml:trace>
  <inkml:trace contextRef="#ctx0" brushRef="#br0" timeOffset="191192.927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 timeOffset="191318.0322">13670 14041 0,'53'0'16,"-106"0"-16,141 0 0,1 17 15,-37-17-15,19 0 0,-36 0 16,18 0-16</inkml:trace>
  <inkml:trace contextRef="#ctx0" brushRef="#br0" timeOffset="192167.5481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 timeOffset="192279.8206">15469 14358 0,'0'0'16</inkml:trace>
  <inkml:trace contextRef="#ctx0" brushRef="#br0" timeOffset="193852.8577">22948 10813 0,'18'-18'15,"-1"18"-15,72 0 16,-36 0-16,88 0 16,-71 0-16,107 0 15,-72-18-15,-16 18 0,87-17 16,-105 17-16,17-18 16,-71 18-1,-34-18-15</inkml:trace>
  <inkml:trace contextRef="#ctx0" brushRef="#br0" timeOffset="194147.9771">23442 10460 0,'0'0'0,"-18"0"0,-70 35 16,18-17-16,-89 35 16,71-18-16,-71 36 15,88-36 1,-17 18-16,71-18 0,17 0 16,70 71-1,-17-35-15,106 52 16,-71-70-16,0 0 15,-17-18-15,88 53 16,-107-52-16,-16-19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84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05">24077 8255 0,'0'-18'15,"18"1"1,17-54-1,0 36-15,1-18 16,-1-18-16,53-70 16,-53 71-16,71-107 15,-71 89-15,36-71 16,-36 107-16,-17-19 16,-36 89-1,1-1 1</inkml:trace>
  <inkml:trace contextRef="#ctx0" brushRef="#br0" timeOffset="1606.7072">24077 7849 0,'0'0'0,"-18"36"15,18-19-15,-17 71 0,-1-52 16,18 17-16,0 0 0,0 35 16,0-35-1,35 0-15,1-18 16,-1-35-16,0 17 0,18-17 15,0 0-15,-18 0 0,54-17 16,-54-1-16,-17 18 16,17-17-16,-18-1 0</inkml:trace>
  <inkml:trace contextRef="#ctx0" brushRef="#br0" timeOffset="16194.2341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054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94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83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53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27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83">12912 4727 0,'17'0'16,"19"18"0,52-18-1,-53 0-15,18 0 16,18 0-16,-36 0 15,0 0-15,-17 0 16,-18-18 0</inkml:trace>
  <inkml:trace contextRef="#ctx0" brushRef="#br2" timeOffset="33273.3191">13159 4445 0,'-18'0'15,"18"18"-15,0-1 16,-18 19-16,18 16 0,-35 54 16,35-53-16,-18 35 15,18-52-15,18-19 16,0 1-16,-1-18 0,1 0 16,0-18-16,17 1 0</inkml:trace>
  <inkml:trace contextRef="#ctx0" brushRef="#br2" timeOffset="33490.1475">13317 4286 0,'-17'0'0,"34"0"15,-17 18-15,18 0 16,35-1-1,-18-17-15,0 0 0,1 0 0,17 0 16,-36 0 0,1 0-16,0 0 0,-18-17 15</inkml:trace>
  <inkml:trace contextRef="#ctx0" brushRef="#br2" timeOffset="33662.7296">13494 4057 0,'-18'35'16,"36"-70"-16,-54 141 0,19-53 0,17-18 15,-18 36 1,18-54-16,0 18 16,18-35-16,-1 0 15</inkml:trace>
  <inkml:trace contextRef="#ctx0" brushRef="#br2" timeOffset="33873.131">13547 4057 0,'35'18'0,"0"17"16,-17-35-16,35 35 15,-36-35-15,19 18 16,-19-18-16,19 17 16,-19-17-1</inkml:trace>
  <inkml:trace contextRef="#ctx0" brushRef="#br2" timeOffset="34062.8245">13741 3986 0,'0'0'15,"-18"53"-15,18-35 0,-18 17 16,1 1-16,17-1 0,-18 18 16,18-36-16,18 1 15,-1-18-15,-17 18 16,18-36-16,0 18 0,-1-18 15</inkml:trace>
  <inkml:trace contextRef="#ctx0" brushRef="#br2" timeOffset="34290.5274">13970 3898 0,'0'0'0,"18"18"16,-1-18-16,1 17 0,35-17 15,-36 0-15,54 0 16,-53 0-16,-1 0 16,1 0-16,0 0 0,-1 0 15,-17-17-15</inkml:trace>
  <inkml:trace contextRef="#ctx0" brushRef="#br2" timeOffset="34464.3396">14199 3757 0,'-35'53'0,"70"-106"0,-88 159 15,18-18 1,17-35-16,1 35 15,17-70-15,0 17 0,0 0 16,17-35 0</inkml:trace>
  <inkml:trace contextRef="#ctx0" brushRef="#br0" timeOffset="41603.7538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.002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05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55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34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24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52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84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12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8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75">20338 4533 0,'17'0'0,"-17"18"15,53 17-15,-18-17 16,1-1-16,-1 1 16,0 0-16,36-1 15,-53-17-15,-1-17 0,1 17 16,-1-53-16</inkml:trace>
  <inkml:trace contextRef="#ctx0" brushRef="#br2" timeOffset="60077.1367">20496 4445 0,'0'71'16,"0"-36"-16,0 35 16,0-17-16,0 18 15,18-18-15,0 35 16,-18-53-16,17 1 15,1-19-15,0-34 16</inkml:trace>
  <inkml:trace contextRef="#ctx0" brushRef="#br2" timeOffset="60300.4755">20602 4128 0,'0'0'15,"36"17"-15,-19 1 0,71-1 16,-35 1-16,53-36 16,-71 18-1,1 0-15,-1-17 0,0-1 16,-17 1-16</inkml:trace>
  <inkml:trace contextRef="#ctx0" brushRef="#br2" timeOffset="60478.644">20920 3898 0,'0'53'0,"0"-106"0,0 141 15,0-52-15,-18 17 0,0 35 16,1-53-16,17 18 15,0-35 1,0-1-16,17 1 16,1-18-16,0 0 0</inkml:trace>
  <inkml:trace contextRef="#ctx0" brushRef="#br2" timeOffset="60683.9067">21449 3898 0,'0'0'0,"18"0"0,-1 35 15,1-17 1,17 0-16,0-1 0,36 19 16,-36-36-16,0 17 15,1-17-15,-1 0 16,-17-17-16,-1-1 0</inkml:trace>
  <inkml:trace contextRef="#ctx0" brushRef="#br2" timeOffset="60839.703">21696 3845 0,'0'0'0,"-35"53"15,17-18-15,0 1 16,-17 17-16,17-18 15,18-17-15,36 17 16,-19-35-16,1 0 16</inkml:trace>
  <inkml:trace contextRef="#ctx0" brushRef="#br2" timeOffset="61060.7724">22137 3951 0,'0'35'16,"0"-70"-16,17 88 0,1-35 0,17 17 16,1-17-16,17-1 15,-36-17 1,36 18-1,-35-18-15</inkml:trace>
  <inkml:trace contextRef="#ctx0" brushRef="#br2" timeOffset="61222.8069">22384 3898 0,'-18'18'0,"18"-1"0,-35 36 16,0 18-1,17-53-15,-17 52 16,35-35-16,0-17 16,0 17-16</inkml:trace>
  <inkml:trace contextRef="#ctx0" brushRef="#br2" timeOffset="61439.5381">22578 4145 0,'17'0'15,"-34"0"-15,52 18 0,0-1 16,-17 19-16,17-19 0,-17 19 16,52-1-16,-52-17 15,53 17 1,-36-35-16,-17 0 0,17-18 15</inkml:trace>
  <inkml:trace contextRef="#ctx0" brushRef="#br2" timeOffset="61587.1629">22878 4180 0,'-53'36'15,"106"-72"-15,-124 107 0,36-36 16,0 1-16,17-1 0,-17 0 15,17 0-15,0 18 16,18-35 0</inkml:trace>
  <inkml:trace contextRef="#ctx0" brushRef="#br2" timeOffset="61840.0265">23178 4692 0,'35'18'0,"-70"-36"0,87 53 16,-16-35-16,-19 18 0,1-18 15,0 0-15,35 18 16,-36-36-16,1 18 16</inkml:trace>
  <inkml:trace contextRef="#ctx0" brushRef="#br2" timeOffset="62019.6893">23407 4568 0,'-18'18'16,"1"35"-16,-1-18 16,0 1-16,-17 17 0,17-18 15,1 18-15,-1-18 16,0-17-16,1 17 16,17-17-16</inkml:trace>
  <inkml:trace contextRef="#ctx0" brushRef="#br2" timeOffset="62436.0941">22137 4357 0,'0'0'0,"0"17"31,53 1-31,-18 0 16,0-1-16,18 19 15,-18-19-15,-17-17 16,0 18-16,-1-18 0,-17 18 15</inkml:trace>
  <inkml:trace contextRef="#ctx0" brushRef="#br2" timeOffset="62595.361">22313 4374 0,'-17'71'0,"34"-142"0,-34 195 15,-1-54 1,0-52-16,18 17 0,18-17 16,-18 0-16</inkml:trace>
  <inkml:trace contextRef="#ctx0" brushRef="#br3" timeOffset="77139.9111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4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75">16810 4427 0,'0'-17'16,"0"34"-1,70 1 1,-17-18-16,0 18 15,35-18-15,1 0 0,16 0 16,107 0 0,-106 0-16,0 0 0,0-18 15,-1 18-15,72 0 16,-124 0-16,35-18 16,-53 18-16,-17 0 15,-18 18-15,-18-18 16</inkml:trace>
  <inkml:trace contextRef="#ctx0" brushRef="#br0" timeOffset="93383.6732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31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2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94">11959 13141 0,'0'18'32,"18"17"-32,-1-17 15,19 17 1,-19-18-16,-17 1 0,18 0 15,0-1-15,-1 1 0,1-18 16,17 0-16</inkml:trace>
  <inkml:trace contextRef="#ctx0" brushRef="#br0" timeOffset="99590.3845">12171 13159 0,'17'17'15,"-17"1"-15,18 0 0,-18-1 16,18 18-16,-18-17 0,17 0 0</inkml:trace>
  <inkml:trace contextRef="#ctx0" brushRef="#br0" timeOffset="99973.8421">12700 13247 0,'-35'-18'16,"17"18"-16,-35 0 15,36 18-15,-19 17 16,19 0-16,-1 71 16,0 18-16,18-71 15,18 0-15,17 35 16,-17-35-16,52 17 15,-34-52-15,17-1 16,17-17-16,-35 0 16,1-17-16</inkml:trace>
  <inkml:trace contextRef="#ctx0" brushRef="#br0" timeOffset="100251.3464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58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12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059">14146 13829 0,'18'0'16</inkml:trace>
  <inkml:trace contextRef="#ctx0" brushRef="#br0" timeOffset="101258.7596">14076 13458 0,'17'0'16,"1"18"-1,0 0 1,-1-1-16,1 1 16</inkml:trace>
  <inkml:trace contextRef="#ctx0" brushRef="#br0" timeOffset="101769.0683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34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83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03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55">16810 13635 0,'18'35'0,"-36"-70"0,53 88 15,-17-18-15</inkml:trace>
  <inkml:trace contextRef="#ctx0" brushRef="#br0" timeOffset="103549.5074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94">17022 13582 0,'0'0'0,"35"-18"0,0 18 15,18-17-15,-18 17 16,-17 0-16,0 0 0</inkml:trace>
  <inkml:trace contextRef="#ctx0" brushRef="#br0" timeOffset="104061.2471">17374 13494 0,'36'0'15,"-19"-18"-15,19 18 16,-1-18-16,53-17 16,-53 18-16,36-1 15,-36 18-15,-17 0 16,-36 0-1</inkml:trace>
  <inkml:trace contextRef="#ctx0" brushRef="#br0" timeOffset="104277.7054">17533 13247 0,'-18'88'15,"36"-176"-15,-36 229 0,18-53 16,18-35-16,17 35 16,1-52-16,34 16 15,-35-52-15,54 18 16,-54-36-16,18-17 16,-36 18-1</inkml:trace>
  <inkml:trace contextRef="#ctx0" brushRef="#br0" timeOffset="104450.0364">18027 12947 0,'0'88'16,"0"-176"-16,0 211 0,0-87 0,18-19 15,-18 1-15,17-18 16</inkml:trace>
  <inkml:trace contextRef="#ctx0" brushRef="#br0" timeOffset="104567.4959">18203 12912 0,'0'35'15,"0"-70"-15,0 88 16,0 0-16,-17-18 15,17 0-15</inkml:trace>
  <inkml:trace contextRef="#ctx0" brushRef="#br0" timeOffset="104874.1156">16792 13282 0,'0'0'15,"18"0"-15,0 0 16</inkml:trace>
  <inkml:trace contextRef="#ctx0" brushRef="#br0" timeOffset="121695.7387">13229 15716 0,'0'-17'15,"0"34"-15,0 1 16,53 35-16,-18-18 16,54 71-1,-37-71-15,54 53 16,-53-52-16,53 34 16,-53-34-16,35 16 15,-53-34-15,1 17 16,-19-17-16,1-18 15</inkml:trace>
  <inkml:trace contextRef="#ctx0" brushRef="#br0" timeOffset="121907.1127">13952 15734 0,'0'0'16,"-53"0"-16,18 35 0,-18 0 16,-70 107-16,52-54 15,-70 106-15,71-106 16,17 0-16,0-17 0,35-1 16,0-17-16,18-35 15</inkml:trace>
  <inkml:trace contextRef="#ctx0" brushRef="#br0" timeOffset="122401.9048">14711 16034 0,'0'0'0,"-18"0"0,1 17 15,34 1-15,18 0 16,54-1-16,-19 1 15,107-18-15,-72 0 16,125-18 0,-124 1-16,17 17 15,-17-18-15,-18 0 0,71 1 16,-106-1-16,0 0 0,-36 18 16,1-17-16</inkml:trace>
  <inkml:trace contextRef="#ctx0" brushRef="#br0" timeOffset="122668.816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87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08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7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1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3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7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1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1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4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7">22313 2646 0,'0'53'0,"0"-106"0,0 123 15,18-52-15,-18 35 16,17-35-16,1-1 16</inkml:trace>
  <inkml:trace contextRef="#ctx0" brushRef="#br0" timeOffset="102966.2321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39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3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6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4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3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5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59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2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3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3">13476 15046 0,'0'35'16,"-18"18"0,18-18-16,0 1 0,18-19 0,0 54 15,-18-53-15,17 34 16,1-34-1</inkml:trace>
  <inkml:trace contextRef="#ctx0" brushRef="#br0" timeOffset="206297.9743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3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4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3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3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09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6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6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79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6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1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2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1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5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5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1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6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3">14393 13547 0,'0'-36'16,"0"72"-16,18-54 15,-18 36 1</inkml:trace>
  <inkml:trace contextRef="#ctx0" brushRef="#br0" timeOffset="178576.5663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39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3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3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7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97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33">1182 8520 0,'-18'0'16,"18"17"-1,35 1 1,1 0-16,70-1 15,-54 1 1,19-18-16,0 0 0,52 0 16,-70-18-16,88 1 15,-106 17 1,-17-18-16,0 18 0,-1-18 16,-17 1-16,-17-1 15</inkml:trace>
  <inkml:trace contextRef="#ctx0" brushRef="#br0" timeOffset="14687.2175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73">335 12347 0,'0'-17'16,"18"17"-1,52 17-15,-34-17 16,87 0-16,-70 0 16,53 0-16,-53 0 15,35 0 1,-35 0-16,-18-17 0,-17 17 15,17 0-15,-17 0 16</inkml:trace>
  <inkml:trace contextRef="#ctx0" brushRef="#br0" timeOffset="16542.9698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24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04">706 15981 0,'52'17'16,"-16"1"-16,52 0 16,-35-1-16,88-17 15,-88 0-15,0 0 16,53 0 0,-53-17-16,17 17 15,-35 0-15,1 0 16,-19-18-16,1 18 0,-18-18 15</inkml:trace>
  <inkml:trace contextRef="#ctx0" brushRef="#br0" timeOffset="24458.3304">1182 15787 0,'0'0'0,"70"17"16,-34 1-16,-1 0 15,35 17-15,-17-35 16,53 53-16,-53-35 16,18 34-16,-54-16 15,19 17-15,-36-18 16,-18 0 0,0 1-16,-17-1 0,-53 35 15,35-17-15,-71 35 16,72-52-16</inkml:trace>
  <inkml:trace contextRef="#ctx0" brushRef="#br0" timeOffset="25904.6357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096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01">10742 12118 0,'18'0'16,"-1"0"-16,36 0 16,18-18-16,-1 18 0,19 0 15,16-17-15,89 17 16,-105 0-16,87-18 16,-105 18-16,17 0 15,-35 0-15,0-18 0,0 18 16,-18 0-16,-53 18 15</inkml:trace>
  <inkml:trace contextRef="#ctx0" brushRef="#br0" timeOffset="51535.8103">11324 11624 0,'0'0'0,"-17"18"15,-19-1-15,-87 36 16,52 0 0,-88 53-16,1 17 15,87-70-15,-17 36 16,53-54-16,35 0 15,17 18-15,19-18 16,69 18 0,-34-17-16,105-1 15,-87 0-15,-1-17 0,-18 17 16,19-17-16</inkml:trace>
  <inkml:trace contextRef="#ctx0" brushRef="#br0" timeOffset="76878.8155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97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39">17921 4180 0,'0'18'16,"-35"17"-16,0 18 15,-1-35-15,-17 35 16,36-18-16,-1-17 15,0-1-15,1-17 0</inkml:trace>
  <inkml:trace contextRef="#ctx0" brushRef="#br0" timeOffset="84079.6177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18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61">19897 3704 0,'0'0'15,"17"18"-15,1-1 32</inkml:trace>
  <inkml:trace contextRef="#ctx0" brushRef="#br0" timeOffset="84790.4977">19985 4039 0,'18'0'0,"-36"0"0,53 0 16</inkml:trace>
  <inkml:trace contextRef="#ctx0" brushRef="#br0" timeOffset="94879.9991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58">21590 4004 0,'0'0'16,"18"0"-1,-1 0-15,36-18 16,-18 18-16,-17-17 0,35 17 16,-18-18-1,-17-17-15,-18 17 16</inkml:trace>
  <inkml:trace contextRef="#ctx0" brushRef="#br0" timeOffset="95235.8951">21696 3669 0,'0'88'16,"0"-176"-16,0 229 0,0-70 15,0-19-15,0 1 0,0 53 16,17-70-16,-17-1 15,18 0-15,0-17 0,-1-18 16</inkml:trace>
  <inkml:trace contextRef="#ctx0" brushRef="#br0" timeOffset="95402.1278">21978 4022 0,'0'0'0,"0"35"0,18 36 16,-1-54-16,1 18 16,0-17-16,-1-18 15,1 0 1</inkml:trace>
  <inkml:trace contextRef="#ctx0" brushRef="#br0" timeOffset="95513.7444">22013 3687 0,'36'17'15</inkml:trace>
  <inkml:trace contextRef="#ctx0" brushRef="#br0" timeOffset="96298.451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04">22931 3634 0,'35'53'16,"-70"-106"-16,87 158 0,-34-16 0,0-36 15,-1 35 1,-17-35-16,18 35 16,-18-53-16,0 0 0,0 1 15,0-19-15,18 1 16</inkml:trace>
  <inkml:trace contextRef="#ctx0" brushRef="#br0" timeOffset="96764.485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49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17">25541 3828 0,'0'0'15,"-35"0"-15,17 17 0,18 36 16,0-18-1,35 18-15,-17-17 16,35 17-16,-18-36 16,1 1-16,-19 0 15,-70-1 1,36-17 0,-54 18-16,53-18 15,-34-18-15,34 18 16,18-17-16,-18-1 0,18-17 15</inkml:trace>
  <inkml:trace contextRef="#ctx0" brushRef="#br0" timeOffset="97720.2917">25682 4022 0,'0'0'16,"18"53"-16,-18-18 0,18 0 0,-18-17 15,17 35 1,-17-36-16,18 1 15</inkml:trace>
  <inkml:trace contextRef="#ctx0" brushRef="#br0" timeOffset="98499.3127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65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37">28134 4163 0,'0'0'16,"-18"0"-16,1 17 0,-19 1 15,36 0-15,-17-1 16,17 1-16,-18 17 0,18 1 16,0-1-16,18-35 15</inkml:trace>
  <inkml:trace contextRef="#ctx0" brushRef="#br0" timeOffset="99607.0134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77">28716 4180 0,'-18'18'16,"1"17"-16,-1 1 15,36-1-15,-1 0 16,19-35-16,17 18 16,-18-36-16,-17 1 15,-1 17-15,1-36 0,0 19 16,-18-1-16,0-35 15,-18 35-15,-35-17 16,35 18-16,1 17 0,-1-18 16,-17 18-16</inkml:trace>
  <inkml:trace contextRef="#ctx0" brushRef="#br0" timeOffset="100457.6698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09">29616 4092 0,'0'0'0,"17"0"0,19 0 15,-19 0-15,19 0 0,52-17 16,-53 17-16,0 0 15,1-18-15,-19 18 0,-17-35 16,0 17-16,-35-17 16,17-1-16,-35-16 15,18 16-15</inkml:trace>
  <inkml:trace contextRef="#ctx0" brushRef="#br0" timeOffset="100791.5673">29722 3810 0,'0'0'0,"0"35"15,0 1-15,0-1 16,17 35-16,-17-17 0,18 0 15,-1 71-15,1-71 16,0 17 0,-1-35-16,-17-17 15,18 0-15,-18-1 0,0-34 16,18-1 0</inkml:trace>
  <inkml:trace contextRef="#ctx0" brushRef="#br0" timeOffset="100929.8259">30021 4216 0,'0'0'15,"0"35"-15,18-17 0,-18-1 16</inkml:trace>
  <inkml:trace contextRef="#ctx0" brushRef="#br0" timeOffset="101024.9941">30057 4039 0,'0'0'15</inkml:trace>
  <inkml:trace contextRef="#ctx0" brushRef="#br0" timeOffset="101430.3489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58">30409 3722 0,'0'35'16,"0"36"0,18 34-1,-18-52-15,18 0 0,17 71 16,-17-71-16,-1 35 15,1-70-15,0 17 16,-1-35-16,1-18 16,-18 1-1</inkml:trace>
  <inkml:trace contextRef="#ctx0" brushRef="#br0" timeOffset="102014.057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53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21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21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35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26">20461 5592 0,'0'0'15,"35"0"-15,-17 17 0,0-17 16,17 0-16,18 0 0,17 0 16,-34-17-16,-1-1 15,-35 0-15,-18-17 16</inkml:trace>
  <inkml:trace contextRef="#ctx0" brushRef="#br0" timeOffset="105489.8739">20585 5345 0,'17'88'16,"-34"-176"-16,52 246 0,-17-105 0,-1 53 15,-17-35 1,18 17-16,-18-53 15,0-17-15,-18 17 16,1-35-16</inkml:trace>
  <inkml:trace contextRef="#ctx0" brushRef="#br0" timeOffset="105673.2954">19544 5362 0,'0'0'16,"35"0"-16,-17 0 0,70 36 16</inkml:trace>
  <inkml:trace contextRef="#ctx0" brushRef="#br0" timeOffset="106358.0619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11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09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61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96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17">25629 5009 0,'0'0'15,"-17"0"-15,-1 0 0,-17 36 16,17-1-16,-17 71 16,35-36-16,0 1 0,0 0 15,0 52 1,17-70-16,1 0 0,0 0 16,-1-18-16,36 18 15,-53-35-15,18-1 16,0-17-16,-36 0 15,0 0 1</inkml:trace>
  <inkml:trace contextRef="#ctx0" brushRef="#br0" timeOffset="110696.1668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54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93">28028 5592 0,'-17'0'0,"34"0"0,-52 0 16,-18 0 0,35 0-16,1 17 0,17 1 15,0-1-15,0 19 16,0-19-16,17 1 0,19 17 16,-19-17-16,19 0 15,-19-1 1,-17 1-16,0-1 15,-17-17 1,-1 0-16,0 0 16</inkml:trace>
  <inkml:trace contextRef="#ctx0" brushRef="#br0" timeOffset="111924.271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71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89">29898 5750 0,'18'18'15,"-36"-36"-15,53 54 0,-17-19 16,-1-17-16,-17 18 15,18-36 1,0 18-16</inkml:trace>
  <inkml:trace contextRef="#ctx0" brushRef="#br0" timeOffset="112823.8501">29951 5450 0,'35'-35'16,"-70"70"-16</inkml:trace>
  <inkml:trace contextRef="#ctx0" brushRef="#br0" timeOffset="113098.0783">30057 5821 0,'0'17'0,"17"-34"15,1-1 1,0-35-1,-1 36-15,1-19 0,-18 19 16,18-1 0,-1 18-16,1 0 15,-18 18-15,17 17 16,-17 0-16,0-17 16,18 17-16,-18-17 15,35 35-15,-17-36 16,0-17-1</inkml:trace>
  <inkml:trace contextRef="#ctx0" brushRef="#br0" timeOffset="113608.9805">30427 5697 0,'0'18'16,"0"0"-16,0-1 15,18 36-15,-1-35 16,-17 17-16,36 0 15,-36-17-15,17-18 16</inkml:trace>
  <inkml:trace contextRef="#ctx0" brushRef="#br0" timeOffset="113747.8507">30445 5521 0,'17'0'31,"1"18"-31</inkml:trace>
  <inkml:trace contextRef="#ctx0" brushRef="#br0" timeOffset="114193.6237">30692 5750 0,'17'0'31,"1"0"-15,17 0-16,-17 0 0,0 0 16,17-17-1,0 17-15</inkml:trace>
  <inkml:trace contextRef="#ctx0" brushRef="#br0" timeOffset="114557.5304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8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39">31821 5486 0,'0'70'0,"0"-140"0,0 176 15,0-71-15,17 35 16,-17-34-16,0-1 16,18 0-16,-18 0 0,17-17 0,-17 0 15,0-1-15,18-17 0</inkml:trace>
  <inkml:trace contextRef="#ctx0" brushRef="#br0" timeOffset="115922.6783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42">32614 5062 0,'0'0'16,"71"106"-16,-18-53 0,-18 0 15,0 0-15,18 0 0,18 35 16,-36-35-16,0 53 15,-35-53-15,-17 35 16,-1-53-16,-52 53 16,34-52-16,-34 17 15,34-36-15,19 1 16,-1 0-16</inkml:trace>
  <inkml:trace contextRef="#ctx0" brushRef="#br0" timeOffset="116379.5164">33214 6121 0,'0'0'0,"18"-18"16,-18-17-16,-36 35 16,19-18-16</inkml:trace>
  <inkml:trace contextRef="#ctx0" brushRef="#br0" timeOffset="133619.5557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89">17004 6914 0,'0'18'15,"-18"0"1,1-1-16,-19 54 15,19-18-15,-54 53 16,54-18-16,-54 53 16,53-70-16,1-1 0,-1-17 15,18-18-15,0 1 0,18 16 16,-1-52 0,1 0-16,0 0 0</inkml:trace>
  <inkml:trace contextRef="#ctx0" brushRef="#br0" timeOffset="134731.311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11">17674 6773 0,'0'18'16,"0"35"-1,0-18-15,0-17 16,18 17-16,-18 36 16,0-36-16,17-17 0,1 17 15,0-35 1</inkml:trace>
  <inkml:trace contextRef="#ctx0" brushRef="#br0" timeOffset="135365.876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047">18486 7638 0,'-18'17'31,"0"36"-31,1-18 16,-36 36-16,35-36 16,0 1-16,-17 17 15,35-36-15</inkml:trace>
  <inkml:trace contextRef="#ctx0" brushRef="#br0" timeOffset="136299.5153">18856 7038 0,'0'0'0,"18"0"15,17 70-15,-17-34 16,87 70-1,-52-53-15,71 52 16,-71-34-16,0-18 0,52 35 16,-69-53-16,-1 1 15,-17-1-15,-1-18 16,1 1-16,-36-18 16</inkml:trace>
  <inkml:trace contextRef="#ctx0" brushRef="#br0" timeOffset="136512.1681">19438 7091 0,'0'0'15,"-53"88"-15,36-35 0,-36 0 16,-36 88-16,54-70 15,-18-1-15,0 36 16,36-71-16,17 18 16,17-35-16,1-18 15</inkml:trace>
  <inkml:trace contextRef="#ctx0" brushRef="#br0" timeOffset="137006.741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88">19985 6738 0,'18'0'31,"-1"35"-15,-17 1-1,0-1-15,0-17 16,-17-1-16,17 18 0,-18 1 16,18-19-16,0 1 15,0 0 1,0-1 0,18-17-16,-1 0 15</inkml:trace>
  <inkml:trace contextRef="#ctx0" brushRef="#br0" timeOffset="137659.7975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12">20620 7585 0,'0'0'16,"-35"53"-16,-1-18 0,1 0 15,0 0-15,-1 1 0,19-1 16,-18-17-16,-1-1 0,19 1 16,-19 17-16</inkml:trace>
  <inkml:trace contextRef="#ctx0" brushRef="#br0" timeOffset="139775.102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08">21537 6932 0,'0'0'16,"-18"88"-16,1-35 0,-36 53 15,18-35-15,-36 70 16,36-71-16,-18 71 15,35-88-15,1 35 16,17-70-16,17 0 16</inkml:trace>
  <inkml:trace contextRef="#ctx0" brushRef="#br0" timeOffset="140593.0439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47">22225 6668 0,'18'-18'0,"-1"18"15,1 18 1,-18 17 0,-18-35-16,18 17 0,0 1 15,0 17 1,0-17-16,0 0 15,0-1-15,18-17 16,0 18 0,-1-18-16,-17 18 15,-17-18 1,-1 17-16,0 1 16,1-1-16,-1-17 15,18 18 1</inkml:trace>
  <inkml:trace contextRef="#ctx0" brushRef="#br0" timeOffset="141314.7662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46">22737 7585 0,'0'35'15,"0"-70"-15,-18 105 0,-35-17 0,35-35 16,1 17-16,-1-17 15,-17-1-15,35 1 16</inkml:trace>
  <inkml:trace contextRef="#ctx0" brushRef="#br0" timeOffset="141916.8283">23266 7585 0,'17'17'0,"1"-17"31,0 0-15</inkml:trace>
  <inkml:trace contextRef="#ctx0" brushRef="#br0" timeOffset="142054.5632">23742 7567 0,'18'0'15,"-1"0"-15,1 0 16,0 0 0,-18-18-16</inkml:trace>
  <inkml:trace contextRef="#ctx0" brushRef="#br0" timeOffset="142178.3013">24148 7514 0,'0'0'0,"17"0"0,1 0 0,0-17 16,-1 17 0</inkml:trace>
  <inkml:trace contextRef="#ctx0" brushRef="#br0" timeOffset="143372.786">17145 8378 0,'0'18'16,"0"35"-1,0-18-15,0 71 16,0-35-16,-18 70 16,18-71-16,18 1 15,-18-18-15,0 0 0,35 35 16,-17-53-16,0 1 15,-18-19 1,17-17-16</inkml:trace>
  <inkml:trace contextRef="#ctx0" brushRef="#br0" timeOffset="143695.8113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8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23">16863 9807 0,'0'0'0,"17"0"32,1 0-32,35 0 15,-35 0-15,52 0 16,-35 0-16,-17-17 15,17 17 1,-17 0-16,-36 0 16</inkml:trace>
  <inkml:trace contextRef="#ctx0" brushRef="#br0" timeOffset="148690.6626">16916 9843 0,'-18'35'16,"18"-18"-16,0 1 15,0 0-15,18 17 16,-18-17-16,0-1 15,0 36 1,17-18-16,-17 18 16,18-35-16,-18 0 0,18-1 15,-1 19-15,1-36 16,0 17-16,-1-17 16</inkml:trace>
  <inkml:trace contextRef="#ctx0" brushRef="#br0" timeOffset="149150.634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63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35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29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37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11">17074 11589 0,'18'17'31,"-18"19"-15,0-19-16,0 36 15,0-17-15,0 16 16,0-34-16,0 0 16,0 17-1,18-35 1,-1-18-16</inkml:trace>
  <inkml:trace contextRef="#ctx0" brushRef="#br0" timeOffset="157981.1638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5">17551 11483 0,'17'0'31,"1"0"-16,0 0-15,-1 0 0,1 0 16,0 0-16,17 0 16,-18 0-16,1 0 15</inkml:trace>
  <inkml:trace contextRef="#ctx0" brushRef="#br0" timeOffset="158471.176">17586 11501 0,'0'0'0,"0"52"16,0-16-1,-18 52-15,18-35 16,-17 35-16,17-53 16,0 36-16,0-53 15,17-1-15,-17 1 16,18-18-16,17 17 15</inkml:trace>
  <inkml:trace contextRef="#ctx0" brushRef="#br0" timeOffset="158811.2395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07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48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005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74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38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38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3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43">21202 11148 0,'18'-18'16,"-1"18"-1,1-17-15,35 17 16,-36 0-16,1 0 15,0 0-15</inkml:trace>
  <inkml:trace contextRef="#ctx0" brushRef="#br0" timeOffset="164299.7642">21255 11201 0,'0'0'16,"0"53"-16,0-36 15,18 36-15,-18-18 16,17 1-16,-17 17 16,0-36-16,0 1 15,0 0-15,18-1 0,-1 1 16,1-18 0</inkml:trace>
  <inkml:trace contextRef="#ctx0" brushRef="#br0" timeOffset="164651.7723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53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18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022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49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43">24500 11342 0,'-17'-18'15,"34"36"-15,-17-53 32,53 17-17,-35 18-15,35-18 16,-18 18-16,0 0 16,-17 18-1,-36-18-15</inkml:trace>
  <inkml:trace contextRef="#ctx0" brushRef="#br0" timeOffset="168253.7266">24483 11359 0,'17'53'16,"-34"-106"-16,34 124 0,-17-36 0,18 36 15,-18-54-15,0 36 16,18-17-1,-18-19-15,35 1 16,-17-18-16,-1 0 16,1 0-16</inkml:trace>
  <inkml:trace contextRef="#ctx0" brushRef="#br0" timeOffset="168620.7698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56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07">25471 11289 0,'17'0'0,"1"0"15,17 0-15,-17-18 0,17 18 16,18-17-1,-35 17-15,-1 0 16</inkml:trace>
  <inkml:trace contextRef="#ctx0" brushRef="#br0" timeOffset="169572.6768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85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13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23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83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001">24536 11659 0,'17'0'31,"1"0"-15,0 0-16,-18-17 16,-18 17 77,0 0-77,1 0-16,17 17 0,-53-17 16,35 0-16,-17 18 15,0-18-15,-1 0 16,36 18 15,18-18-15</inkml:trace>
  <inkml:trace contextRef="#ctx0" brushRef="#br0" timeOffset="182941.405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47">17533 14199 0,'18'53'15,"-36"-106"-15,36 142 0,-18-54 0,0 18 16,0-18-16,17-17 16,-17-1-16,0 1 15,0 0-15</inkml:trace>
  <inkml:trace contextRef="#ctx0" brushRef="#br0" timeOffset="184320.7779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05">21202 14093 0,'0'18'16,"18"0"-16,-1-1 15,-17 36 1,0-35-16,-17 17 16,17 1-1,0-19-15,-18 1 0,18-1 16,0 1-16,18-18 15,-1 0-15,1 0 0,17 0 16,36-18 0,-36 1-16,0 17 0</inkml:trace>
  <inkml:trace contextRef="#ctx0" brushRef="#br0" timeOffset="185460.5601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93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67">16281 11959 0,'0'-17'31,"0"34"0,17 18-15,-17-17-16,0 0 16,0-1-16,0 19 0,0-1 15,0 0-15,0 0 16,0 1-16,0-19 15,0 1-15,0 0 0,18-1 16,0-17 0</inkml:trace>
  <inkml:trace contextRef="#ctx0" brushRef="#br0" timeOffset="193964.0992">16492 11994 0,'0'18'16,"0"17"-16,0-17 16,0 53-16,0-36 15,0 0-15,0-17 0,0 17 16,0-17-16,0 17 0</inkml:trace>
  <inkml:trace contextRef="#ctx0" brushRef="#br0" timeOffset="196359.7507">24130 12841 0,'18'0'16,"52"0"-16,-17 0 15,88-18 1,-35 18-16,0 0 0,0 0 16,17-17-16,-17 17 15,18-18-15,-19 18 0,107-17 16,-141 17-16,34 0 15,-69 0-15,-19 0 16</inkml:trace>
  <inkml:trace contextRef="#ctx0" brushRef="#br0" timeOffset="196976.6978">20249 12735 0,'0'0'15,"106"0"-15,-53 0 0,106-17 16,-53 17-16,88-18 16,-88 0-16,-1 18 15,72-35 1,-107 35-16,1 0 0,-18 0 15</inkml:trace>
  <inkml:trace contextRef="#ctx0" brushRef="#br0" timeOffset="197578.0426">16880 12788 0,'36'0'0,"34"0"15,71 0 1,-52 0-16,16 0 16,-16-17-16,105-1 15,-124 18-15,-17 0 0,-18 0 16</inkml:trace>
  <inkml:trace contextRef="#ctx0" brushRef="#br0" timeOffset="201437.8534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4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62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78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69">31291 13705 0,'36'0'16,"-1"0"-16,-17 0 15,35 18-15,-36 0 16,1 17-16,-18-17 16,0-1-16,-18 1 15,1 17-15,-19-17 0,-17 35 16,36-36-16,-19 1 16,36 0-16,18-1 15,0-17-15,35 0 16,-18 0-16,-17 0 15</inkml:trace>
  <inkml:trace contextRef="#ctx0" brushRef="#br0" timeOffset="214589.7041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214952.2923">16704 15169 0,'18'0'32,"-1"18"-17,1-18-15,0 18 16,-1-1-16,1 1 15,-18 0-15,0-1 16,0 1 0,-18 0-16,1-18 15,17 17-15,17 1 16,19-1 0,-19-17-1,36 0-15,-35 0 16</inkml:trace>
  <inkml:trace contextRef="#ctx0" brushRef="#br0" timeOffset="215573.048">17268 15028 0,'18'0'32,"17"0"-17,18 0 1,-35 0-16,0 0 0,17 0 16,-17 0-1,-36 0 1</inkml:trace>
  <inkml:trace contextRef="#ctx0" brushRef="#br0" timeOffset="216330.7701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216570.6628">17551 15152 0,'0'17'0,"0"1"16,0 0 0,0-1-16,0 19 0,0-19 0,0 36 15,0-18-15,0-17 16,17 0-16,1-1 16,0-17-16,-1-17 15</inkml:trace>
  <inkml:trace contextRef="#ctx0" brushRef="#br0" timeOffset="216998.0813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217297.6927">18080 14923 0,'18'0'31,"-1"0"-15,1 0-16,35 0 15,-36 0-15,19 0 16</inkml:trace>
  <inkml:trace contextRef="#ctx0" brushRef="#br0" timeOffset="217488.1527">18115 14993 0,'0'0'16,"0"53"-16,0-18 0,0 18 16,0-18-16,18 1 15,-18-19-15,0 19 0,17-19 16,1 19-16,0-19 15,-1-17 1,1 0-16</inkml:trace>
  <inkml:trace contextRef="#ctx0" brushRef="#br0" timeOffset="217793.1304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218116.4229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218710.9491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219021.7985">20867 15152 0,'0'0'15,"0"-18"-15,17 18 16,1 18 0,0-18-16,-18 17 0,17 1 15,-17 0-15,18-18 0,-18 17 16,0 1-16,0 0 16,0-1-16,0 1 15,18-18 32,-1 0-47,1 0 16,0 0-1</inkml:trace>
  <inkml:trace contextRef="#ctx0" brushRef="#br0" timeOffset="219856.4114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220159.739">21484 14975 0,'35'0'16,"-17"0"-1,17 18-15,-17-18 16,0 18-16,-18-1 0,17 1 16,-34 17-16,-1-17 15,0 17-15,1-17 16,-1-1-1,18 1-15,0 0 16,18-1-16,17-17 16,-17 0-16,-1-17 15,1 17-15</inkml:trace>
  <inkml:trace contextRef="#ctx0" brushRef="#br0" timeOffset="220530.3265">21713 14905 0,'18'0'16,"0"-18"0,-1 18-16,1 18 15,0 0 1,-18 17-1,0-18-15,17 19 16,-17-1-16,0-17 16,18 35-16,0-18 15,-1 0-15,-17-17 16,18 17 0,0-17-16,-36-18 31,0 0-31,1 0 15,-19 0 1,19 0-16,-1 0 16</inkml:trace>
  <inkml:trace contextRef="#ctx0" brushRef="#br0" timeOffset="220862.2465">21996 14852 0,'17'-18'32,"1"18"-32,17 0 15,-17-17-15,17 17 16,0 0-1,-17-18-15,0 18 16</inkml:trace>
  <inkml:trace contextRef="#ctx0" brushRef="#br0" timeOffset="221051.7502">22049 14923 0,'17'52'0,"-34"-104"0,34 140 15,1-18-15,-18-34 16,18-1-16,-1 0 16,1-17-16,-1-1 15,1-17-15,-18 18 16,18-18-16,-18-18 16</inkml:trace>
  <inkml:trace contextRef="#ctx0" brushRef="#br0" timeOffset="221401.788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221696.6382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222074.7999">23707 15663 0,'0'0'0,"17"0"0,1 0 16,0 18-1,17-18 1</inkml:trace>
  <inkml:trace contextRef="#ctx0" brushRef="#br0" timeOffset="222213.8793">24218 15681 0,'0'0'15,"35"0"-15,-17 0 0,0 0 0,-1 0 16,1 0-1</inkml:trace>
  <inkml:trace contextRef="#ctx0" brushRef="#br0" timeOffset="222321.3622">24642 15628 0</inkml:trace>
  <inkml:trace contextRef="#ctx0" brushRef="#br0" timeOffset="222448.2116">24924 15593 0,'17'0'16</inkml:trace>
  <inkml:trace contextRef="#ctx0" brushRef="#br0" timeOffset="227614.4643">30374 12876 0,'71'0'16,"-18"0"-16,88 0 15,-71-17 1,36 17-16,53 0 15,-89 0-15,36-18 16,-53 18-16</inkml:trace>
  <inkml:trace contextRef="#ctx0" brushRef="#br0" timeOffset="228149.2826">30251 14799 0,'17'0'0,"19"0"16,87 0-16,-35 0 15,0 0-15,36 0 0,-1 0 16,124 18-16,-123-1 16,-18 1-16,0 0 15,-54-18-15,1 17 16</inkml:trace>
  <inkml:trace contextRef="#ctx0" brushRef="#br0" timeOffset="239577.2378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248486.495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249670.47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249808.1969">16193 17463 0,'0'0'0,"17"0"0,18-18 0,71-17 16,-53 17 0,0 0-16,0 1 0,0 17 15</inkml:trace>
  <inkml:trace contextRef="#ctx0" brushRef="#br1" timeOffset="250147.905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250397.7515">17145 17762 0,'0'0'16,"0"36"-16,18 17 15,-1-36-15,1 1 0,52-1 16,-34-34-16,34-1 16,-52 1-16,17-19 15,-35 1-15,0 17 16,-53-35-1,18 18-15,-36 0 0,19 35 16,16-18-16,19 18 0,-19 0 16,19 18-1,17 0-15,17-1 0</inkml:trace>
  <inkml:trace contextRef="#ctx0" brushRef="#br1" timeOffset="250660.3611">17568 17815 0,'0'-35'15,"0"0"-15,0-1 0,0 19 16,0-18-16,0-1 0,18-17 15,-18 36-15,18-19 16,-1 36-16,1 0 16,0 18-1,-1 0 1,-17-1-16</inkml:trace>
  <inkml:trace contextRef="#ctx0" brushRef="#br1" timeOffset="251077.077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251549.6933">18503 17145 0,'0'0'16,"18"0"-16,-1 0 0,1 0 15,35 0 1,-35 0-16,17 18 0,0-18 16,-17 0-16</inkml:trace>
  <inkml:trace contextRef="#ctx0" brushRef="#br1" timeOffset="251681.7496">18627 17374 0,'0'0'15,"35"36"-15,0-36 0,1-18 16,34 0-16,-35 1 16,18-19-16,-35 19 15</inkml:trace>
  <inkml:trace contextRef="#ctx0" brushRef="#br1" timeOffset="252195.8043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252316.1305">19473 16863 0,'0'0'15,"18"-18"-15,70-35 16,-35 36-16,53-36 16,-53 35-16,0 0 0,0 1 15</inkml:trace>
  <inkml:trace contextRef="#ctx0" brushRef="#br1" timeOffset="253423.9269">20338 16792 0,'17'0'47,"19"-17"-47,-19 17 16,36-18-16,-18 18 15,36-18-15,-53 18 16,17-17 0,-17 17-16</inkml:trace>
  <inkml:trace contextRef="#ctx0" brushRef="#br1" timeOffset="254324.3533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255212.7353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255920.471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256209.6288">20179 17798 0,'0'0'16,"0"-18"-16,18 18 15,17 0-15,-18 0 16,19 18-16,-36-1 15,17 19 1,-34-1-16,17-18 16,-18 1-16,-17 0 15,17-1-15,36-17 32,17-17-32,-17 17 15,35 17 1,-36-17-16,1 18 15</inkml:trace>
  <inkml:trace contextRef="#ctx0" brushRef="#br1" timeOffset="256553.7701">20479 18115 0,'0'0'16,"17"0"0,19 0-1,-1 0-15,0 0 0,36-17 16,-54 17-16,19 0 16,-19 0-16</inkml:trace>
  <inkml:trace contextRef="#ctx0" brushRef="#br1" timeOffset="256720.6764">20602 17992 0,'0'17'16,"18"19"-16,-18 17 16,0-1-16,0 1 15,0-17-15,0-1 16,0-17-16,35-18 15</inkml:trace>
  <inkml:trace contextRef="#ctx0" brushRef="#br1" timeOffset="257083.6886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257950.446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258980.6546">19509 18486 0,'-18'0'15,"18"17"1,-18-17 0</inkml:trace>
  <inkml:trace contextRef="#ctx0" brushRef="#br1" timeOffset="259256.1645">19509 18486 0,'0'0'16,"-53"17"-16,53-34 0,0 34 31,0 1-15,0-1-1,0 19 1,-18-19-16,18 1 16,0 0-16,-18-18 15,18-18 17,0-17-17,-17-1-15,-18-16 16,17 16-16,-17 1 0,17 0 15,0 17-15,1 0 0,-19-17 16</inkml:trace>
  <inkml:trace contextRef="#ctx0" brushRef="#br1" timeOffset="266987.9294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268093.8426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268272.9207">24359 17286 0,'53'0'15,"-35"0"-15,17 0 16,-17 0-16,-1 0 0,36-18 16,-35 18-16,17-17 15,-17 17-15</inkml:trace>
  <inkml:trace contextRef="#ctx0" brushRef="#br1" timeOffset="268778.2283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269546.3247">25188 17163 0,'18'0'0,"17"0"15,-17-18-15,17 18 16,-17 0-16,-1 0 0,1 0 16</inkml:trace>
  <inkml:trace contextRef="#ctx0" brushRef="#br1" timeOffset="269676.4009">25224 17321 0,'0'0'0,"17"18"15,36-18 1,-18 0-16,36-18 16</inkml:trace>
  <inkml:trace contextRef="#ctx0" brushRef="#br1" timeOffset="270896.3569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271480.7573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271619.5015">26776 17180 0,'0'0'0,"17"0"16,19-17-16,52-1 15,-35 0-15,17 18 0,36-17 16,-53-1-16</inkml:trace>
  <inkml:trace contextRef="#ctx0" brushRef="#br1" timeOffset="272331.298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272587.7864">27781 17445 0,'0'0'0,"0"18"0,0-1 15,0 1-15,36 17 16,-19-35-16,18 0 16,-17 0-16,0-18 0,-1 1 15,1-18 1,-18 17-16,0-17 0,0 17 0,0 0 16,-18-35-1,1 36-15,-1 17 0,0-18 16,1 18-16,-1 0 0</inkml:trace>
  <inkml:trace contextRef="#ctx0" brushRef="#br1" timeOffset="272882.1798">28011 17445 0,'0'-18'15,"17"1"-15,1-19 16,-1 19-16,19-19 16,-19 19-16,1-1 15,-18 0-15,35 1 16,-17 17-16,-18 17 31</inkml:trace>
  <inkml:trace contextRef="#ctx0" brushRef="#br1" timeOffset="273294.4628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273671.68">27834 17321 0,'-17'18'0,"34"-36"0,-52 36 15,17 0 1,18-1 0</inkml:trace>
  <inkml:trace contextRef="#ctx0" brushRef="#br1" timeOffset="274728.5983">28840 17233 0,'17'0'31,"19"0"-15,-1-17-16,35-1 15,-17 18-15,35-18 16,-52 18-16,34-17 15,-52 17-15</inkml:trace>
  <inkml:trace contextRef="#ctx0" brushRef="#br1" timeOffset="274915.2313">29069 17074 0,'0'0'0,"0"71"0,0-36 16,0 18-16,18-18 15,-1 18-15,1-35 16,-1 0-16</inkml:trace>
  <inkml:trace contextRef="#ctx0" brushRef="#br1" timeOffset="275412.9082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275973.5676">26405 16104 0,'0'0'15,"-17"36"-15,17-1 16,-18-17-16,1 70 16,17-53-16,0 36 15,0-36-15,17-18 0,1 19 16,-1-36-1</inkml:trace>
  <inkml:trace contextRef="#ctx0" brushRef="#br1" timeOffset="276223.4668">26247 16245 0,'0'71'15,"0"-142"-15,0 177 0,0-70 16,0-1-16,35 0 16,-17-17-16,17 17 15,-17-35-15,17 0 16,-18 0-16,1-18 16,0 1-16,-18-1 15,17 18-15,-17-18 0,18 1 16,0-18-16,-1 17 15</inkml:trace>
  <inkml:trace contextRef="#ctx0" brushRef="#br1" timeOffset="277392.7427">29933 16104 0,'0'0'16,"0"-17"-16,18-1 0,-18 36 31,0-1-15,-18 54-1,18-36-15,-35 36 16,35-36-16,-18 36 15,18-54-15,0 36 16,0-35-16,-17-18 16</inkml:trace>
  <inkml:trace contextRef="#ctx0" brushRef="#br1" timeOffset="277618.1677">29669 16334 0,'0'0'0,"0"35"0,0 0 0,0 0 15,35 36-15,-17-53 16,34 17 0,-16-17-16,17-18 0,-18 0 15,71-36-15,-53 1 16,35-18-16,-70 35 15,-1-34 1,-17 34-16,0-17 0</inkml:trace>
  <inkml:trace contextRef="#ctx0" brushRef="#br0" timeOffset="300583.5869">3457 5838 0,'-17'-17'15,"34"34"-15,-52-34 0,53 17 32,35 17-32,-1 1 15,90-18 1,-72 0-16,1 0 0,17-18 16,53 1-16,-70-1 15,-19 18-15,1-17 0,-17 17 16,-19 0-16</inkml:trace>
  <inkml:trace contextRef="#ctx0" brushRef="#br0" timeOffset="301115.6406">3016 9119 0,'0'0'16,"36"0"-16,52 0 15,-53 0-15,36 0 0,-19 0 16,90 0-16,-72 0 15,71-17 1,-88 17-16,0 0 0</inkml:trace>
  <inkml:trace contextRef="#ctx0" brushRef="#br0" timeOffset="314191.0328">17039 4798 0,'0'0'0,"-17"0"0,-1 0 16,36 0 0,17 0-1,-18 0-15,72 17 16,-36-17-16,-1 0 16,72 0-16,-71 0 15,0 0-15</inkml:trace>
  <inkml:trace contextRef="#ctx0" brushRef="#br0" timeOffset="314590.6166">18433 4710 0,'53'0'0,"-18"0"16,71 17-16,-36-17 16,71 18-1,-70-18-15,-1 0 0,1-18 16,0 18-16,34-17 15</inkml:trace>
  <inkml:trace contextRef="#ctx0" brushRef="#br0" timeOffset="339684.4138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340312.8481">30392 14817 0,'0'0'15,"-18"0"-15,1 0 0,34 0 31,18 0-15,18 0-16,88 0 16,-35 0-16,141-18 15,-123 18-15,17 0 16,-18 0-16,-17 0 0,0 0 16,-18 0-16,0 18 15</inkml:trace>
  <inkml:trace contextRef="#ctx0" brushRef="#br0" timeOffset="343706.7346">31009 17180 0,'18'0'31,"70"0"-16,0 0-15,71-17 16,-53 17-16,105-18 16,-87 0-16,88 18 15,-124-17-15,53 17 16,-106 0-16,18 0 16,-35 0-16,-36 0 15,0 0 1,1-18-16</inkml:trace>
  <inkml:trace contextRef="#ctx0" brushRef="#br0" timeOffset="344055.1935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392742.6579">8714 5662 0,'17'0'15,"1"0"-15,70-18 16,0 1-16,0 17 16,124 0-16,-124 0 15,124 0-15,-106 0 16,0 0-16,-18-18 15,-18 18-15,1 0 0,-18 0 16,0-17-16</inkml:trace>
  <inkml:trace contextRef="#ctx0" brushRef="#br0" timeOffset="393499.479">9225 9208 0,'-17'0'16,"34"17"-16,1-17 0,17 18 15,18-18-15,106 17 16,-53-17-16,35 0 0,176 0 16,-140 0-16,17 18 15,211-18 1,-211 0-16,0-18 0,159 18 15,-212 0-15,89 0 16,-160 0-16,-17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7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97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33">1182 8520 0,'-18'0'16,"18"17"-1,35 1 1,1 0-16,70-1 15,-54 1 1,19-18-16,0 0 0,52 0 16,-70-18-16,88 1 15,-106 17 1,-17-18-16,0 18 0,-1-18 16,-17 1-16,-17-1 15</inkml:trace>
  <inkml:trace contextRef="#ctx0" brushRef="#br0" timeOffset="14687.2175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73">335 12347 0,'0'-17'16,"18"17"-1,52 17-15,-34-17 16,87 0-16,-70 0 16,53 0-16,-53 0 15,35 0 1,-35 0-16,-18-17 0,-17 17 15,17 0-15,-17 0 16</inkml:trace>
  <inkml:trace contextRef="#ctx0" brushRef="#br0" timeOffset="16542.9698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24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04">706 15981 0,'52'17'16,"-16"1"-16,52 0 16,-35-1-16,88-17 15,-88 0-15,0 0 16,53 0 0,-53-17-16,17 17 15,-35 0-15,1 0 16,-19-18-16,1 18 0,-18-18 15</inkml:trace>
  <inkml:trace contextRef="#ctx0" brushRef="#br0" timeOffset="24458.3304">1182 15787 0,'0'0'0,"70"17"16,-34 1-16,-1 0 15,35 17-15,-17-35 16,53 53-16,-53-35 16,18 34-16,-54-16 15,19 17-15,-36-18 16,-18 0 0,0 1-16,-17-1 0,-53 35 15,35-17-15,-71 35 16,72-52-16</inkml:trace>
  <inkml:trace contextRef="#ctx0" brushRef="#br0" timeOffset="25904.6357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096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01">10742 12118 0,'18'0'16,"-1"0"-16,36 0 16,18-18-16,-1 18 0,19 0 15,16-17-15,89 17 16,-105 0-16,87-18 16,-105 18-16,17 0 15,-35 0-15,0-18 0,0 18 16,-18 0-16,-53 18 15</inkml:trace>
  <inkml:trace contextRef="#ctx0" brushRef="#br0" timeOffset="51535.8103">11324 11624 0,'0'0'0,"-17"18"15,-19-1-15,-87 36 16,52 0 0,-88 53-16,1 17 15,87-70-15,-17 36 16,53-54-16,35 0 15,17 18-15,19-18 16,69 18 0,-34-17-16,105-1 15,-87 0-15,-1-17 0,-18 17 16,19-17-16</inkml:trace>
  <inkml:trace contextRef="#ctx0" brushRef="#br0" timeOffset="76878.8155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97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39">17921 4180 0,'0'18'16,"-35"17"-16,0 18 15,-1-35-15,-17 35 16,36-18-16,-1-17 15,0-1-15,1-17 0</inkml:trace>
  <inkml:trace contextRef="#ctx0" brushRef="#br0" timeOffset="84079.6177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18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61">19897 3704 0,'0'0'15,"17"18"-15,1-1 32</inkml:trace>
  <inkml:trace contextRef="#ctx0" brushRef="#br0" timeOffset="84790.4977">19985 4039 0,'18'0'0,"-36"0"0,53 0 16</inkml:trace>
  <inkml:trace contextRef="#ctx0" brushRef="#br0" timeOffset="94879.9991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58">21590 4004 0,'0'0'16,"18"0"-1,-1 0-15,36-18 16,-18 18-16,-17-17 0,35 17 16,-18-18-1,-17-17-15,-18 17 16</inkml:trace>
  <inkml:trace contextRef="#ctx0" brushRef="#br0" timeOffset="95235.8951">21696 3669 0,'0'88'16,"0"-176"-16,0 229 0,0-70 15,0-19-15,0 1 0,0 53 16,17-70-16,-17-1 15,18 0-15,0-17 0,-1-18 16</inkml:trace>
  <inkml:trace contextRef="#ctx0" brushRef="#br0" timeOffset="95402.1278">21978 4022 0,'0'0'0,"0"35"0,18 36 16,-1-54-16,1 18 16,0-17-16,-1-18 15,1 0 1</inkml:trace>
  <inkml:trace contextRef="#ctx0" brushRef="#br0" timeOffset="95513.7444">22013 3687 0,'36'17'15</inkml:trace>
  <inkml:trace contextRef="#ctx0" brushRef="#br0" timeOffset="96298.451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04">22931 3634 0,'35'53'16,"-70"-106"-16,87 158 0,-34-16 0,0-36 15,-1 35 1,-17-35-16,18 35 16,-18-53-16,0 0 0,0 1 15,0-19-15,18 1 16</inkml:trace>
  <inkml:trace contextRef="#ctx0" brushRef="#br0" timeOffset="96764.485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49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17">25541 3828 0,'0'0'15,"-35"0"-15,17 17 0,18 36 16,0-18-1,35 18-15,-17-17 16,35 17-16,-18-36 16,1 1-16,-19 0 15,-70-1 1,36-17 0,-54 18-16,53-18 15,-34-18-15,34 18 16,18-17-16,-18-1 0,18-17 15</inkml:trace>
  <inkml:trace contextRef="#ctx0" brushRef="#br0" timeOffset="97720.2917">25682 4022 0,'0'0'16,"18"53"-16,-18-18 0,18 0 0,-18-17 15,17 35 1,-17-36-16,18 1 15</inkml:trace>
  <inkml:trace contextRef="#ctx0" brushRef="#br0" timeOffset="98499.3127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65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37">28134 4163 0,'0'0'16,"-18"0"-16,1 17 0,-19 1 15,36 0-15,-17-1 16,17 1-16,-18 17 0,18 1 16,0-1-16,18-35 15</inkml:trace>
  <inkml:trace contextRef="#ctx0" brushRef="#br0" timeOffset="99607.0134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77">28716 4180 0,'-18'18'16,"1"17"-16,-1 1 15,36-1-15,-1 0 16,19-35-16,17 18 16,-18-36-16,-17 1 15,-1 17-15,1-36 0,0 19 16,-18-1-16,0-35 15,-18 35-15,-35-17 16,35 18-16,1 17 0,-1-18 16,-17 18-16</inkml:trace>
  <inkml:trace contextRef="#ctx0" brushRef="#br0" timeOffset="100457.6698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09">29616 4092 0,'0'0'0,"17"0"0,19 0 15,-19 0-15,19 0 0,52-17 16,-53 17-16,0 0 15,1-18-15,-19 18 0,-17-35 16,0 17-16,-35-17 16,17-1-16,-35-16 15,18 16-15</inkml:trace>
  <inkml:trace contextRef="#ctx0" brushRef="#br0" timeOffset="100791.5673">29722 3810 0,'0'0'0,"0"35"15,0 1-15,0-1 16,17 35-16,-17-17 0,18 0 15,-1 71-15,1-71 16,0 17 0,-1-35-16,-17-17 15,18 0-15,-18-1 0,0-34 16,18-1 0</inkml:trace>
  <inkml:trace contextRef="#ctx0" brushRef="#br0" timeOffset="100929.8259">30021 4216 0,'0'0'15,"0"35"-15,18-17 0,-18-1 16</inkml:trace>
  <inkml:trace contextRef="#ctx0" brushRef="#br0" timeOffset="101024.9941">30057 4039 0,'0'0'15</inkml:trace>
  <inkml:trace contextRef="#ctx0" brushRef="#br0" timeOffset="101430.3489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58">30409 3722 0,'0'35'16,"0"36"0,18 34-1,-18-52-15,18 0 0,17 71 16,-17-71-16,-1 35 15,1-70-15,0 17 16,-1-35-16,1-18 16,-18 1-1</inkml:trace>
  <inkml:trace contextRef="#ctx0" brushRef="#br0" timeOffset="102014.057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53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21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21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35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26">20461 5592 0,'0'0'15,"35"0"-15,-17 17 0,0-17 16,17 0-16,18 0 0,17 0 16,-34-17-16,-1-1 15,-35 0-15,-18-17 16</inkml:trace>
  <inkml:trace contextRef="#ctx0" brushRef="#br0" timeOffset="105489.8739">20585 5345 0,'17'88'16,"-34"-176"-16,52 246 0,-17-105 0,-1 53 15,-17-35 1,18 17-16,-18-53 15,0-17-15,-18 17 16,1-35-16</inkml:trace>
  <inkml:trace contextRef="#ctx0" brushRef="#br0" timeOffset="105673.2954">19544 5362 0,'0'0'16,"35"0"-16,-17 0 0,70 36 16</inkml:trace>
  <inkml:trace contextRef="#ctx0" brushRef="#br0" timeOffset="106358.0619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11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09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61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96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17">25629 5009 0,'0'0'15,"-17"0"-15,-1 0 0,-17 36 16,17-1-16,-17 71 16,35-36-16,0 1 0,0 0 15,0 52 1,17-70-16,1 0 0,0 0 16,-1-18-16,36 18 15,-53-35-15,18-1 16,0-17-16,-36 0 15,0 0 1</inkml:trace>
  <inkml:trace contextRef="#ctx0" brushRef="#br0" timeOffset="110696.1668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54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93">28028 5592 0,'-17'0'0,"34"0"0,-52 0 16,-18 0 0,35 0-16,1 17 0,17 1 15,0-1-15,0 19 16,0-19-16,17 1 0,19 17 16,-19-17-16,19 0 15,-19-1 1,-17 1-16,0-1 15,-17-17 1,-1 0-16,0 0 16</inkml:trace>
  <inkml:trace contextRef="#ctx0" brushRef="#br0" timeOffset="111924.271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71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89">29898 5750 0,'18'18'15,"-36"-36"-15,53 54 0,-17-19 16,-1-17-16,-17 18 15,18-36 1,0 18-16</inkml:trace>
  <inkml:trace contextRef="#ctx0" brushRef="#br0" timeOffset="112823.8501">29951 5450 0,'35'-35'16,"-70"70"-16</inkml:trace>
  <inkml:trace contextRef="#ctx0" brushRef="#br0" timeOffset="113098.0783">30057 5821 0,'0'17'0,"17"-34"15,1-1 1,0-35-1,-1 36-15,1-19 0,-18 19 16,18-1 0,-1 18-16,1 0 15,-18 18-15,17 17 16,-17 0-16,0-17 16,18 17-16,-18-17 15,35 35-15,-17-36 16,0-17-1</inkml:trace>
  <inkml:trace contextRef="#ctx0" brushRef="#br0" timeOffset="113608.9805">30427 5697 0,'0'18'16,"0"0"-16,0-1 15,18 36-15,-1-35 16,-17 17-16,36 0 15,-36-17-15,17-18 16</inkml:trace>
  <inkml:trace contextRef="#ctx0" brushRef="#br0" timeOffset="113747.8507">30445 5521 0,'17'0'31,"1"18"-31</inkml:trace>
  <inkml:trace contextRef="#ctx0" brushRef="#br0" timeOffset="114193.6237">30692 5750 0,'17'0'31,"1"0"-15,17 0-16,-17 0 0,0 0 16,17-17-1,0 17-15</inkml:trace>
  <inkml:trace contextRef="#ctx0" brushRef="#br0" timeOffset="114557.5304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8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39">31821 5486 0,'0'70'0,"0"-140"0,0 176 15,0-71-15,17 35 16,-17-34-16,0-1 16,18 0-16,-18 0 0,17-17 0,-17 0 15,0-1-15,18-17 0</inkml:trace>
  <inkml:trace contextRef="#ctx0" brushRef="#br0" timeOffset="115922.6783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42">32614 5062 0,'0'0'16,"71"106"-16,-18-53 0,-18 0 15,0 0-15,18 0 0,18 35 16,-36-35-16,0 53 15,-35-53-15,-17 35 16,-1-53-16,-52 53 16,34-52-16,-34 17 15,34-36-15,19 1 16,-1 0-16</inkml:trace>
  <inkml:trace contextRef="#ctx0" brushRef="#br0" timeOffset="116379.5164">33214 6121 0,'0'0'0,"18"-18"16,-18-17-16,-36 35 16,19-18-16</inkml:trace>
  <inkml:trace contextRef="#ctx0" brushRef="#br0" timeOffset="133619.5557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89">17004 6914 0,'0'18'15,"-18"0"1,1-1-16,-19 54 15,19-18-15,-54 53 16,54-18-16,-54 53 16,53-70-16,1-1 0,-1-17 15,18-18-15,0 1 0,18 16 16,-1-52 0,1 0-16,0 0 0</inkml:trace>
  <inkml:trace contextRef="#ctx0" brushRef="#br0" timeOffset="134731.311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11">17674 6773 0,'0'18'16,"0"35"-1,0-18-15,0-17 16,18 17-16,-18 36 16,0-36-16,17-17 0,1 17 15,0-35 1</inkml:trace>
  <inkml:trace contextRef="#ctx0" brushRef="#br0" timeOffset="135365.876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047">18486 7638 0,'-18'17'31,"0"36"-31,1-18 16,-36 36-16,35-36 16,0 1-16,-17 17 15,35-36-15</inkml:trace>
  <inkml:trace contextRef="#ctx0" brushRef="#br0" timeOffset="136299.5153">18856 7038 0,'0'0'0,"18"0"15,17 70-15,-17-34 16,87 70-1,-52-53-15,71 52 16,-71-34-16,0-18 0,52 35 16,-69-53-16,-1 1 15,-17-1-15,-1-18 16,1 1-16,-36-18 16</inkml:trace>
  <inkml:trace contextRef="#ctx0" brushRef="#br0" timeOffset="136512.1681">19438 7091 0,'0'0'15,"-53"88"-15,36-35 0,-36 0 16,-36 88-16,54-70 15,-18-1-15,0 36 16,36-71-16,17 18 16,17-35-16,1-18 15</inkml:trace>
  <inkml:trace contextRef="#ctx0" brushRef="#br0" timeOffset="137006.741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88">19985 6738 0,'18'0'31,"-1"35"-15,-17 1-1,0-1-15,0-17 16,-17-1-16,17 18 0,-18 1 16,18-19-16,0 1 15,0 0 1,0-1 0,18-17-16,-1 0 15</inkml:trace>
  <inkml:trace contextRef="#ctx0" brushRef="#br0" timeOffset="137659.7975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12">20620 7585 0,'0'0'16,"-35"53"-16,-1-18 0,1 0 15,0 0-15,-1 1 0,19-1 16,-18-17-16,-1-1 0,19 1 16,-19 17-16</inkml:trace>
  <inkml:trace contextRef="#ctx0" brushRef="#br0" timeOffset="139775.102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08">21537 6932 0,'0'0'16,"-18"88"-16,1-35 0,-36 53 15,18-35-15,-36 70 16,36-71-16,-18 71 15,35-88-15,1 35 16,17-70-16,17 0 16</inkml:trace>
  <inkml:trace contextRef="#ctx0" brushRef="#br0" timeOffset="140593.0439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47">22225 6668 0,'18'-18'0,"-1"18"15,1 18 1,-18 17 0,-18-35-16,18 17 0,0 1 15,0 17 1,0-17-16,0 0 15,0-1-15,18-17 16,0 18 0,-1-18-16,-17 18 15,-17-18 1,-1 17-16,0 1 16,1-1-16,-1-17 15,18 18 1</inkml:trace>
  <inkml:trace contextRef="#ctx0" brushRef="#br0" timeOffset="141314.7662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46">22737 7585 0,'0'35'15,"0"-70"-15,-18 105 0,-35-17 0,35-35 16,1 17-16,-1-17 15,-17-1-15,35 1 16</inkml:trace>
  <inkml:trace contextRef="#ctx0" brushRef="#br0" timeOffset="141916.8283">23266 7585 0,'17'17'0,"1"-17"31,0 0-15</inkml:trace>
  <inkml:trace contextRef="#ctx0" brushRef="#br0" timeOffset="142054.5632">23742 7567 0,'18'0'15,"-1"0"-15,1 0 16,0 0 0,-18-18-16</inkml:trace>
  <inkml:trace contextRef="#ctx0" brushRef="#br0" timeOffset="142178.3013">24148 7514 0,'0'0'0,"17"0"0,1 0 0,0-17 16,-1 17 0</inkml:trace>
  <inkml:trace contextRef="#ctx0" brushRef="#br0" timeOffset="143372.786">17145 8378 0,'0'18'16,"0"35"-1,0-18-15,0 71 16,0-35-16,-18 70 16,18-71-16,18 1 15,-18-18-15,0 0 0,35 35 16,-17-53-16,0 1 15,-18-19 1,17-17-16</inkml:trace>
  <inkml:trace contextRef="#ctx0" brushRef="#br0" timeOffset="143695.8113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8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23">16863 9807 0,'0'0'0,"17"0"32,1 0-32,35 0 15,-35 0-15,52 0 16,-35 0-16,-17-17 15,17 17 1,-17 0-16,-36 0 16</inkml:trace>
  <inkml:trace contextRef="#ctx0" brushRef="#br0" timeOffset="148690.6626">16916 9843 0,'-18'35'16,"18"-18"-16,0 1 15,0 0-15,18 17 16,-18-17-16,0-1 15,0 36 1,17-18-16,-17 18 16,18-35-16,-18 0 0,18-1 15,-1 19-15,1-36 16,0 17-16,-1-17 16</inkml:trace>
  <inkml:trace contextRef="#ctx0" brushRef="#br0" timeOffset="149150.634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63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35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29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37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11">17074 11589 0,'18'17'31,"-18"19"-15,0-19-16,0 36 15,0-17-15,0 16 16,0-34-16,0 0 16,0 17-1,18-35 1,-1-18-16</inkml:trace>
  <inkml:trace contextRef="#ctx0" brushRef="#br0" timeOffset="157981.1638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5">17551 11483 0,'17'0'31,"1"0"-16,0 0-15,-1 0 0,1 0 16,0 0-16,17 0 16,-18 0-16,1 0 15</inkml:trace>
  <inkml:trace contextRef="#ctx0" brushRef="#br0" timeOffset="158471.176">17586 11501 0,'0'0'0,"0"52"16,0-16-1,-18 52-15,18-35 16,-17 35-16,17-53 16,0 36-16,0-53 15,17-1-15,-17 1 16,18-18-16,17 17 15</inkml:trace>
  <inkml:trace contextRef="#ctx0" brushRef="#br0" timeOffset="158811.2395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07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48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005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74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38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38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3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43">21202 11148 0,'18'-18'16,"-1"18"-1,1-17-15,35 17 16,-36 0-16,1 0 15,0 0-15</inkml:trace>
  <inkml:trace contextRef="#ctx0" brushRef="#br0" timeOffset="164299.7642">21255 11201 0,'0'0'16,"0"53"-16,0-36 15,18 36-15,-18-18 16,17 1-16,-17 17 16,0-36-16,0 1 15,0 0-15,18-1 0,-1 1 16,1-18 0</inkml:trace>
  <inkml:trace contextRef="#ctx0" brushRef="#br0" timeOffset="164651.7723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53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18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022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49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43">24500 11342 0,'-17'-18'15,"34"36"-15,-17-53 32,53 17-17,-35 18-15,35-18 16,-18 18-16,0 0 16,-17 18-1,-36-18-15</inkml:trace>
  <inkml:trace contextRef="#ctx0" brushRef="#br0" timeOffset="168253.7266">24483 11359 0,'17'53'16,"-34"-106"-16,34 124 0,-17-36 0,18 36 15,-18-54-15,0 36 16,18-17-1,-18-19-15,35 1 16,-17-18-16,-1 0 16,1 0-16</inkml:trace>
  <inkml:trace contextRef="#ctx0" brushRef="#br0" timeOffset="168620.7698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56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07">25471 11289 0,'17'0'0,"1"0"15,17 0-15,-17-18 0,17 18 16,18-17-1,-35 17-15,-1 0 16</inkml:trace>
  <inkml:trace contextRef="#ctx0" brushRef="#br0" timeOffset="169572.6768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85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13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23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83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001">24536 11659 0,'17'0'31,"1"0"-15,0 0-16,-18-17 16,-18 17 77,0 0-77,1 0-16,17 17 0,-53-17 16,35 0-16,-17 18 15,0-18-15,-1 0 16,36 18 15,18-18-15</inkml:trace>
  <inkml:trace contextRef="#ctx0" brushRef="#br0" timeOffset="182941.405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47">17533 14199 0,'18'53'15,"-36"-106"-15,36 142 0,-18-54 0,0 18 16,0-18-16,17-17 16,-17-1-16,0 1 15,0 0-15</inkml:trace>
  <inkml:trace contextRef="#ctx0" brushRef="#br0" timeOffset="184320.7779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05">21202 14093 0,'0'18'16,"18"0"-16,-1-1 15,-17 36 1,0-35-16,-17 17 16,17 1-1,0-19-15,-18 1 0,18-1 16,0 1-16,18-18 15,-1 0-15,1 0 0,17 0 16,36-18 0,-36 1-16,0 17 0</inkml:trace>
  <inkml:trace contextRef="#ctx0" brushRef="#br0" timeOffset="185460.5601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93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67">16281 11959 0,'0'-17'31,"0"34"0,17 18-15,-17-17-16,0 0 16,0-1-16,0 19 0,0-1 15,0 0-15,0 0 16,0 1-16,0-19 15,0 1-15,0 0 0,18-1 16,0-17 0</inkml:trace>
  <inkml:trace contextRef="#ctx0" brushRef="#br0" timeOffset="193964.0992">16492 11994 0,'0'18'16,"0"17"-16,0-17 16,0 53-16,0-36 15,0 0-15,0-17 0,0 17 16,0-17-16,0 17 0</inkml:trace>
  <inkml:trace contextRef="#ctx0" brushRef="#br0" timeOffset="196359.7507">24130 12841 0,'18'0'16,"52"0"-16,-17 0 15,88-18 1,-35 18-16,0 0 0,0 0 16,17-17-16,-17 17 15,18-18-15,-19 18 0,107-17 16,-141 17-16,34 0 15,-69 0-15,-19 0 16</inkml:trace>
  <inkml:trace contextRef="#ctx0" brushRef="#br0" timeOffset="196976.6978">20249 12735 0,'0'0'15,"106"0"-15,-53 0 0,106-17 16,-53 17-16,88-18 16,-88 0-16,-1 18 15,72-35 1,-107 35-16,1 0 0,-18 0 15</inkml:trace>
  <inkml:trace contextRef="#ctx0" brushRef="#br0" timeOffset="197578.0426">16880 12788 0,'36'0'0,"34"0"15,71 0 1,-52 0-16,16 0 16,-16-17-16,105-1 15,-124 18-15,-17 0 0,-18 0 16</inkml:trace>
  <inkml:trace contextRef="#ctx0" brushRef="#br0" timeOffset="201437.8534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4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62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78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69">31291 13705 0,'36'0'16,"-1"0"-16,-17 0 15,35 18-15,-36 0 16,1 17-16,-18-17 16,0-1-16,-18 1 15,1 17-15,-19-17 0,-17 35 16,36-36-16,-19 1 16,36 0-16,18-1 15,0-17-15,35 0 16,-18 0-16,-17 0 15</inkml:trace>
  <inkml:trace contextRef="#ctx0" brushRef="#br0" timeOffset="214589.7041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214952.2923">16704 15169 0,'18'0'32,"-1"18"-17,1-18-15,0 18 16,-1-1-16,1 1 15,-18 0-15,0-1 16,0 1 0,-18 0-16,1-18 15,17 17-15,17 1 16,19-1 0,-19-17-1,36 0-15,-35 0 16</inkml:trace>
  <inkml:trace contextRef="#ctx0" brushRef="#br0" timeOffset="215573.048">17268 15028 0,'18'0'32,"17"0"-17,18 0 1,-35 0-16,0 0 0,17 0 16,-17 0-1,-36 0 1</inkml:trace>
  <inkml:trace contextRef="#ctx0" brushRef="#br0" timeOffset="216330.7701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216570.6628">17551 15152 0,'0'17'0,"0"1"16,0 0 0,0-1-16,0 19 0,0-19 0,0 36 15,0-18-15,0-17 16,17 0-16,1-1 16,0-17-16,-1-17 15</inkml:trace>
  <inkml:trace contextRef="#ctx0" brushRef="#br0" timeOffset="216998.0813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217297.6927">18080 14923 0,'18'0'31,"-1"0"-15,1 0-16,35 0 15,-36 0-15,19 0 16</inkml:trace>
  <inkml:trace contextRef="#ctx0" brushRef="#br0" timeOffset="217488.1527">18115 14993 0,'0'0'16,"0"53"-16,0-18 0,0 18 16,0-18-16,18 1 15,-18-19-15,0 19 0,17-19 16,1 19-16,0-19 15,-1-17 1,1 0-16</inkml:trace>
  <inkml:trace contextRef="#ctx0" brushRef="#br0" timeOffset="217793.1304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218116.4229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218710.9491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219021.7985">20867 15152 0,'0'0'15,"0"-18"-15,17 18 16,1 18 0,0-18-16,-18 17 0,17 1 15,-17 0-15,18-18 0,-18 17 16,0 1-16,0 0 16,0-1-16,0 1 15,18-18 32,-1 0-47,1 0 16,0 0-1</inkml:trace>
  <inkml:trace contextRef="#ctx0" brushRef="#br0" timeOffset="219856.4114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220159.739">21484 14975 0,'35'0'16,"-17"0"-1,17 18-15,-17-18 16,0 18-16,-18-1 0,17 1 16,-34 17-16,-1-17 15,0 17-15,1-17 16,-1-1-1,18 1-15,0 0 16,18-1-16,17-17 16,-17 0-16,-1-17 15,1 17-15</inkml:trace>
  <inkml:trace contextRef="#ctx0" brushRef="#br0" timeOffset="220530.3265">21713 14905 0,'18'0'16,"0"-18"0,-1 18-16,1 18 15,0 0 1,-18 17-1,0-18-15,17 19 16,-17-1-16,0-17 16,18 35-16,0-18 15,-1 0-15,-17-17 16,18 17 0,0-17-16,-36-18 31,0 0-31,1 0 15,-19 0 1,19 0-16,-1 0 16</inkml:trace>
  <inkml:trace contextRef="#ctx0" brushRef="#br0" timeOffset="220862.2465">21996 14852 0,'17'-18'32,"1"18"-32,17 0 15,-17-17-15,17 17 16,0 0-1,-17-18-15,0 18 16</inkml:trace>
  <inkml:trace contextRef="#ctx0" brushRef="#br0" timeOffset="221051.7502">22049 14923 0,'17'52'0,"-34"-104"0,34 140 15,1-18-15,-18-34 16,18-1-16,-1 0 16,1-17-16,-1-1 15,1-17-15,-18 18 16,18-18-16,-18-18 16</inkml:trace>
  <inkml:trace contextRef="#ctx0" brushRef="#br0" timeOffset="221401.788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221696.6382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222074.7999">23707 15663 0,'0'0'0,"17"0"0,1 0 16,0 18-1,17-18 1</inkml:trace>
  <inkml:trace contextRef="#ctx0" brushRef="#br0" timeOffset="222213.8793">24218 15681 0,'0'0'15,"35"0"-15,-17 0 0,0 0 0,-1 0 16,1 0-1</inkml:trace>
  <inkml:trace contextRef="#ctx0" brushRef="#br0" timeOffset="222321.3622">24642 15628 0</inkml:trace>
  <inkml:trace contextRef="#ctx0" brushRef="#br0" timeOffset="222448.2116">24924 15593 0,'17'0'16</inkml:trace>
  <inkml:trace contextRef="#ctx0" brushRef="#br0" timeOffset="227614.4643">30374 12876 0,'71'0'16,"-18"0"-16,88 0 15,-71-17 1,36 17-16,53 0 15,-89 0-15,36-18 16,-53 18-16</inkml:trace>
  <inkml:trace contextRef="#ctx0" brushRef="#br0" timeOffset="228149.2826">30251 14799 0,'17'0'0,"19"0"16,87 0-16,-35 0 15,0 0-15,36 0 0,-1 0 16,124 18-16,-123-1 16,-18 1-16,0 0 15,-54-18-15,1 17 16</inkml:trace>
  <inkml:trace contextRef="#ctx0" brushRef="#br0" timeOffset="239577.2378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248486.495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249670.47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249808.1969">16193 17463 0,'0'0'0,"17"0"0,18-18 0,71-17 16,-53 17 0,0 0-16,0 1 0,0 17 15</inkml:trace>
  <inkml:trace contextRef="#ctx0" brushRef="#br1" timeOffset="250147.905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250397.7515">17145 17762 0,'0'0'16,"0"36"-16,18 17 15,-1-36-15,1 1 0,52-1 16,-34-34-16,34-1 16,-52 1-16,17-19 15,-35 1-15,0 17 16,-53-35-1,18 18-15,-36 0 0,19 35 16,16-18-16,19 18 0,-19 0 16,19 18-1,17 0-15,17-1 0</inkml:trace>
  <inkml:trace contextRef="#ctx0" brushRef="#br1" timeOffset="250660.3611">17568 17815 0,'0'-35'15,"0"0"-15,0-1 0,0 19 16,0-18-16,0-1 0,18-17 15,-18 36-15,18-19 16,-1 36-16,1 0 16,0 18-1,-1 0 1,-17-1-16</inkml:trace>
  <inkml:trace contextRef="#ctx0" brushRef="#br1" timeOffset="251077.077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251549.6933">18503 17145 0,'0'0'16,"18"0"-16,-1 0 0,1 0 15,35 0 1,-35 0-16,17 18 0,0-18 16,-17 0-16</inkml:trace>
  <inkml:trace contextRef="#ctx0" brushRef="#br1" timeOffset="251681.7496">18627 17374 0,'0'0'15,"35"36"-15,0-36 0,1-18 16,34 0-16,-35 1 16,18-19-16,-35 19 15</inkml:trace>
  <inkml:trace contextRef="#ctx0" brushRef="#br1" timeOffset="252195.8043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252316.1305">19473 16863 0,'0'0'15,"18"-18"-15,70-35 16,-35 36-16,53-36 16,-53 35-16,0 0 0,0 1 15</inkml:trace>
  <inkml:trace contextRef="#ctx0" brushRef="#br1" timeOffset="253423.9269">20338 16792 0,'17'0'47,"19"-17"-47,-19 17 16,36-18-16,-18 18 15,36-18-15,-53 18 16,17-17 0,-17 17-16</inkml:trace>
  <inkml:trace contextRef="#ctx0" brushRef="#br1" timeOffset="254324.3533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255212.7353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255920.471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256209.6288">20179 17798 0,'0'0'16,"0"-18"-16,18 18 15,17 0-15,-18 0 16,19 18-16,-36-1 15,17 19 1,-34-1-16,17-18 16,-18 1-16,-17 0 15,17-1-15,36-17 32,17-17-32,-17 17 15,35 17 1,-36-17-16,1 18 15</inkml:trace>
  <inkml:trace contextRef="#ctx0" brushRef="#br1" timeOffset="256553.7701">20479 18115 0,'0'0'16,"17"0"0,19 0-1,-1 0-15,0 0 0,36-17 16,-54 17-16,19 0 16,-19 0-16</inkml:trace>
  <inkml:trace contextRef="#ctx0" brushRef="#br1" timeOffset="256720.6764">20602 17992 0,'0'17'16,"18"19"-16,-18 17 16,0-1-16,0 1 15,0-17-15,0-1 16,0-17-16,35-18 15</inkml:trace>
  <inkml:trace contextRef="#ctx0" brushRef="#br1" timeOffset="257083.6886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257950.446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258980.6546">19509 18486 0,'-18'0'15,"18"17"1,-18-17 0</inkml:trace>
  <inkml:trace contextRef="#ctx0" brushRef="#br1" timeOffset="259256.1645">19509 18486 0,'0'0'16,"-53"17"-16,53-34 0,0 34 31,0 1-15,0-1-1,0 19 1,-18-19-16,18 1 16,0 0-16,-18-18 15,18-18 17,0-17-17,-17-1-15,-18-16 16,17 16-16,-17 1 0,17 0 15,0 17-15,1 0 0,-19-17 16</inkml:trace>
  <inkml:trace contextRef="#ctx0" brushRef="#br1" timeOffset="266987.9294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268093.8426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268272.9207">24359 17286 0,'53'0'15,"-35"0"-15,17 0 16,-17 0-16,-1 0 0,36-18 16,-35 18-16,17-17 15,-17 17-15</inkml:trace>
  <inkml:trace contextRef="#ctx0" brushRef="#br1" timeOffset="268778.2283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269546.3247">25188 17163 0,'18'0'0,"17"0"15,-17-18-15,17 18 16,-17 0-16,-1 0 0,1 0 16</inkml:trace>
  <inkml:trace contextRef="#ctx0" brushRef="#br1" timeOffset="269676.4009">25224 17321 0,'0'0'0,"17"18"15,36-18 1,-18 0-16,36-18 16</inkml:trace>
  <inkml:trace contextRef="#ctx0" brushRef="#br1" timeOffset="270896.3569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271480.7573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271619.5015">26776 17180 0,'0'0'0,"17"0"16,19-17-16,52-1 15,-35 0-15,17 18 0,36-17 16,-53-1-16</inkml:trace>
  <inkml:trace contextRef="#ctx0" brushRef="#br1" timeOffset="272331.298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272587.7864">27781 17445 0,'0'0'0,"0"18"0,0-1 15,0 1-15,36 17 16,-19-35-16,18 0 16,-17 0-16,0-18 0,-1 1 15,1-18 1,-18 17-16,0-17 0,0 17 0,0 0 16,-18-35-1,1 36-15,-1 17 0,0-18 16,1 18-16,-1 0 0</inkml:trace>
  <inkml:trace contextRef="#ctx0" brushRef="#br1" timeOffset="272882.1798">28011 17445 0,'0'-18'15,"17"1"-15,1-19 16,-1 19-16,19-19 16,-19 19-16,1-1 15,-18 0-15,35 1 16,-17 17-16,-18 17 31</inkml:trace>
  <inkml:trace contextRef="#ctx0" brushRef="#br1" timeOffset="273294.4628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273671.68">27834 17321 0,'-17'18'0,"34"-36"0,-52 36 15,17 0 1,18-1 0</inkml:trace>
  <inkml:trace contextRef="#ctx0" brushRef="#br1" timeOffset="274728.5983">28840 17233 0,'17'0'31,"19"0"-15,-1-17-16,35-1 15,-17 18-15,35-18 16,-52 18-16,34-17 15,-52 17-15</inkml:trace>
  <inkml:trace contextRef="#ctx0" brushRef="#br1" timeOffset="274915.2313">29069 17074 0,'0'0'0,"0"71"0,0-36 16,0 18-16,18-18 15,-1 18-15,1-35 16,-1 0-16</inkml:trace>
  <inkml:trace contextRef="#ctx0" brushRef="#br1" timeOffset="275412.9082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275973.5676">26405 16104 0,'0'0'15,"-17"36"-15,17-1 16,-18-17-16,1 70 16,17-53-16,0 36 15,0-36-15,17-18 0,1 19 16,-1-36-1</inkml:trace>
  <inkml:trace contextRef="#ctx0" brushRef="#br1" timeOffset="276223.4668">26247 16245 0,'0'71'15,"0"-142"-15,0 177 0,0-70 16,0-1-16,35 0 16,-17-17-16,17 17 15,-17-35-15,17 0 16,-18 0-16,1-18 16,0 1-16,-18-1 15,17 18-15,-17-18 0,18 1 16,0-18-16,-1 17 15</inkml:trace>
  <inkml:trace contextRef="#ctx0" brushRef="#br1" timeOffset="277392.7427">29933 16104 0,'0'0'16,"0"-17"-16,18-1 0,-18 36 31,0-1-15,-18 54-1,18-36-15,-35 36 16,35-36-16,-18 36 15,18-54-15,0 36 16,0-35-16,-17-18 16</inkml:trace>
  <inkml:trace contextRef="#ctx0" brushRef="#br1" timeOffset="277618.1677">29669 16334 0,'0'0'0,"0"35"0,0 0 0,0 0 15,35 36-15,-17-53 16,34 17 0,-16-17-16,17-18 0,-18 0 15,71-36-15,-53 1 16,35-18-16,-70 35 15,-1-34 1,-17 34-16,0-17 0</inkml:trace>
  <inkml:trace contextRef="#ctx0" brushRef="#br0" timeOffset="300583.5869">3457 5838 0,'-17'-17'15,"34"34"-15,-52-34 0,53 17 32,35 17-32,-1 1 15,90-18 1,-72 0-16,1 0 0,17-18 16,53 1-16,-70-1 15,-19 18-15,1-17 0,-17 17 16,-19 0-16</inkml:trace>
  <inkml:trace contextRef="#ctx0" brushRef="#br0" timeOffset="301115.6406">3016 9119 0,'0'0'16,"36"0"-16,52 0 15,-53 0-15,36 0 0,-19 0 16,90 0-16,-72 0 15,71-17 1,-88 17-16,0 0 0</inkml:trace>
  <inkml:trace contextRef="#ctx0" brushRef="#br0" timeOffset="314191.0328">17039 4798 0,'0'0'0,"-17"0"0,-1 0 16,36 0 0,17 0-1,-18 0-15,72 17 16,-36-17-16,-1 0 16,72 0-16,-71 0 15,0 0-15</inkml:trace>
  <inkml:trace contextRef="#ctx0" brushRef="#br0" timeOffset="314590.6166">18433 4710 0,'53'0'0,"-18"0"16,71 17-16,-36-17 16,71 18-1,-70-18-15,-1 0 0,1-18 16,0 18-16,34-17 15</inkml:trace>
  <inkml:trace contextRef="#ctx0" brushRef="#br0" timeOffset="339684.4138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340312.8481">30392 14817 0,'0'0'15,"-18"0"-15,1 0 0,34 0 31,18 0-15,18 0-16,88 0 16,-35 0-16,141-18 15,-123 18-15,17 0 16,-18 0-16,-17 0 0,0 0 16,-18 0-16,0 18 15</inkml:trace>
  <inkml:trace contextRef="#ctx0" brushRef="#br0" timeOffset="343706.7346">31009 17180 0,'18'0'31,"70"0"-16,0 0-15,71-17 16,-53 17-16,105-18 16,-87 0-16,88 18 15,-124-17-15,53 17 16,-106 0-16,18 0 16,-35 0-16,-36 0 15,0 0 1,1-18-16</inkml:trace>
  <inkml:trace contextRef="#ctx0" brushRef="#br0" timeOffset="344055.1935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392742.6579">8714 5662 0,'17'0'15,"1"0"-15,70-18 16,0 1-16,0 17 16,124 0-16,-124 0 15,124 0-15,-106 0 16,0 0-16,-18-18 15,-18 18-15,1 0 0,-18 0 16,0-17-16</inkml:trace>
  <inkml:trace contextRef="#ctx0" brushRef="#br0" timeOffset="393499.479">9225 9208 0,'-17'0'16,"34"17"-16,1-17 0,17 18 15,18-18-15,106 17 16,-53-17-16,35 0 0,176 0 16,-140 0-16,17 18 15,211-18 1,-211 0-16,0-18 0,159 18 15,-212 0-15,89 0 16,-160 0-16,-17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1:10:52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13511 9031 0,'-17'0'16,"34"0"15,54 0-15,-18 0-16,53-18 15,-53 1-15,70-1 16,-88 1-16,54 17 16,-54 0-16,-18 0 15,19 0-15,-1 0 0,-17 0 16,-36-18 15,-17 18-15</inkml:trace>
  <inkml:trace contextRef="#ctx0" brushRef="#br0" timeOffset="323.3047">13899 8749 0,'-17'0'0,"17"18"31,35-1-15,0 1-16,36 17 16,-36-17-16,53 17 15,-52-17-15,52 17 16,-70-17-16,52 17 15,-52 0-15,-1-17 16,1 17 0,-36-17-16,-17 17 15,17-17-15,-70 35 16,53-36-16,0 1 16,-18-1-16,35 1 0,-17 0 15,35-1 1,17-17-16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2:33.7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 timeOffset="796.1677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 timeOffset="1496.8158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 timeOffset="2377.2105">11395 6562 0,'-18'0'32,"18"17"-17,0 1 1,0 0-16,0-1 16,18-17-1,-1 0 1,-17-17-1,-17 17 1,-1 17 0,18 1-1,0 0 1,18-18 0,-1 0-16</inkml:trace>
  <inkml:trace contextRef="#ctx0" brushRef="#br0" timeOffset="2831.0307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 timeOffset="3537.87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 timeOffset="3932.4135">8114 8184 0,'-35'0'16,"70"0"-16,-88 18 0,53 0 15,18-18 1,17 17-1,-17-17-15,-1 0 16,54-17-16,-54-1 16,-17 0-1,-17 18 1,-19-17 0,19 17-16,-18 17 15,17-17-15,36 0 31,-1 18-31</inkml:trace>
  <inkml:trace contextRef="#ctx0" brushRef="#br0" timeOffset="4494.4055">9966 8202 0,'-18'0'31,"18"18"-31,-17-1 0,17 1 15,0 0 1,17-18 0,1 0-16,0 0 15,-18-18-15,0 0 16,-18 1-16,-17 17 16,17-18-16,0 18 15,18 18 1,0-1-1,18-17-15,35 18 16,-35 0-16,35-18 16,-53 17-1,-18-17 1,0 0 0</inkml:trace>
  <inkml:trace contextRef="#ctx0" brushRef="#br0" timeOffset="4972.7153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 timeOffset="5389.7766">12912 8220 0,'-36'0'15,"19"17"-15,17 1 16,17-18 0,1 18-16,0-18 15,-1 0-15,19 0 16,-36-18-1,17 18 1,-34 0-16,17-18 16,-18 18-16,0-17 0,-35 17 15,36 0-15,-1 17 16,36-17-16,-1 18 16,1-18-1,-18 18-15</inkml:trace>
  <inkml:trace contextRef="#ctx0" brushRef="#br0" timeOffset="6024.847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 timeOffset="6396.6517">7938 9843 0,'-36'0'15,"72"0"-15,-107 0 0,53 0 0,-17 17 16,35 1-16,0-1 16,18 1-1,17-18-15,18 0 16,17 0-1,-52-18-15,17 1 0,1-1 16,-19 1 0,-34 17-16,-36 0 15,35 0-15,0 17 16,1-17 0,-1 18-1,36-18-15</inkml:trace>
  <inkml:trace contextRef="#ctx0" brushRef="#br0" timeOffset="6975.0706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 timeOffset="7497.9596">11659 9807 0,'0'0'0,"-35"18"16,17 0-16,1-1 15,-1 1-15,36-1 16,-1-17-16,19-17 16,-1 17-16,0-35 15,-17 35-15,-18-36 16,0 19-16,-18 17 15,1 0-15,-1 0 0,-35 0 16,35 17 0,-17 1-16,53 0 15,17-18 1,0 0-16,1 0 0,-1 0 16</inkml:trace>
  <inkml:trace contextRef="#ctx0" brushRef="#br0" timeOffset="7817.2685">12876 9948 0,'0'0'16,"-35"0"-16,0 18 0,-18-18 15,35 18-15,1-18 16,17 17 0,35 1-16,-17-18 15,17 0-15,0 0 16,18 0 0,-35-18-16,-1 18 15,-17-17-15,-17 17 16,-1 0-16,-35 0 15,18 17-15,-36 1 16,54 0-16</inkml:trace>
  <inkml:trace contextRef="#ctx0" brushRef="#br0" timeOffset="8370.3064">6279 11571 0,'0'0'15,"-70"35"-15,52-17 0,-35 35 16,53-18 0,0-17-16,18-18 15,0 0-15,-1 0 16,19 0-16,-19-18 0,36-17 15,-35 17-15,-1-17 16,-17 17-16,-17 1 16,-1 17-16,0 0 15,1 17-15,-1 1 0,1 17 16,17-17-16,17-18 16</inkml:trace>
  <inkml:trace contextRef="#ctx0" brushRef="#br0" timeOffset="8732.0597">7761 11589 0,'-18'0'0,"36"0"0,-53 0 15,0 17-15,35 1 16,-18 0-16,18-1 16,18 1-1,-1-18-15,18 18 0,-17-18 16,35-18-16,0 0 16,-35 18-16,17-17 15,-35-1-15,-18 18 31,1 0-15,17 18 0,17-18-1</inkml:trace>
  <inkml:trace contextRef="#ctx0" brushRef="#br0" timeOffset="9182.2345">9754 11659 0,'0'0'0,"18"-17"0,0 17 15,-18 17-15,-18 1 16,18 0-16,0-1 0,18 36 15,-1-35-15,1-1 16,0-17-16,-1 0 0,18 0 16,-17 0-1,0-17-15,-18-1 16,-18-17-16,0 17 16,1 1-16,-1-1 0,1 0 15,-1 18-15,0 0 16,18 18-1</inkml:trace>
  <inkml:trace contextRef="#ctx0" brushRef="#br0" timeOffset="9616.3046">11624 11677 0,'35'0'0,"-70"0"0,88 0 16,-53 35 0,-18 1-16,18-19 0,0 1 15,0-1-15,-17 36 16,34-35 0,1-18-16,0 0 15,-1-18-15,1 1 16,0-1-16,-1-17 15,-17 17-15,-17 1 16,-1 17 0,0-18-16,1 18 15,34 0 1,1 18 0</inkml:trace>
  <inkml:trace contextRef="#ctx0" brushRef="#br0" timeOffset="10000.6254">12965 11800 0,'17'0'16,"-17"18"-1,18 17 1,0-17 0,-18 0-16,17-1 15,-17-34 17,0-1-1,18 18 0,-36 0 16,-17 18-31,0-18-16</inkml:trace>
  <inkml:trace contextRef="#ctx0" brushRef="#br0" timeOffset="10617.8447">6315 13476 0,'0'0'0,"-18"0"15,0 0-15,1 0 16,17 18 0,17-18-1,1 0 1,0 0-16,17-18 16,-17 18-16,-18-35 15,0 17-15,-18-17 16,0 35-16,1 0 15,-1 0-15,0 18 16,18-1 0,0 1-1,36-18 1,-19 0-16,19 0 16</inkml:trace>
  <inkml:trace contextRef="#ctx0" brushRef="#br0" timeOffset="11062.3924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 timeOffset="11624.5377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 timeOffset="12140.4917">11677 13423 0,'35'-17'16,"-35"34"15,-17 1-15,-1-1-16,18 19 15,0-19-15,0 1 16,18 0 0,-1-18-16,1 0 15,-36 0 16,1-18-31,-1 18 16,18-18-16,-18 18 16,18-17-1,36 17 1,-1 0-16,0 0 16,-17 17-1</inkml:trace>
  <inkml:trace contextRef="#ctx0" brushRef="#br0" timeOffset="12687.4143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 timeOffset="18408.9047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 timeOffset="19248.339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 timeOffset="20043.4374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 timeOffset="41182.0564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 timeOffset="41687.0574">24500 6385 0,'0'0'0,"-17"0"0,-1 0 32,18 18-17,0 17-15,0-17 16,18-1-16,-1-17 16,1 0-1,-18-17 1,0-1-1,0 1-15,-18 17 32,18-18 15,-17 18-16,17-18-16</inkml:trace>
  <inkml:trace contextRef="#ctx0" brushRef="#br0" timeOffset="42267.0742">25453 8484 0,'-18'-17'16,"18"34"15,0 1-31,18-18 16,0 0-1,-1 0-15,1 0 0,-1 0 16,19-18-16,-19-17 16,-17 17-16,18 1 15,-36 17 1,18 17-1,-17 1 1,17 0-16,17-18 16,-17 17-16,0-34 31,0-1-15,18 0-16,0 1 15</inkml:trace>
  <inkml:trace contextRef="#ctx0" brushRef="#br0" timeOffset="42684.2109">26123 7426 0,'0'0'0,"-17"0"0,-19 18 15,19-18 1,-19 17-16,19 1 0,-1 0 16,18-1-1,53-17 1,-35-17-16,35-1 16,-53 0-16,17 1 0,-17-1 15,-17 0 1,17 36-1,17-18 1</inkml:trace>
  <inkml:trace contextRef="#ctx0" brushRef="#br0" timeOffset="43267.0954">26988 12577 0,'0'-53'16,"0"35"-16,-18 0 15,0 1-15,1 17 16,-1 0-1,36 0 1,-1 0 0,1 0-1,0 0-15,-1 0 0,1-18 16,-1 0-16,-17 1 16,18 17 30,0 0-30,-1 0-16,19 0 16,-19 0-1,-34 0 1,-1 17 0,0-17-16,18-17 15</inkml:trace>
  <inkml:trace contextRef="#ctx0" brushRef="#br0" timeOffset="43712.6245">29281 11024 0,'0'0'15,"0"18"-15,-18-18 16,0 0-16,1 18 16,-1-36 62,36 18-47,-1 0-15,-17-18-1</inkml:trace>
  <inkml:trace contextRef="#ctx0" brushRef="#br0" timeOffset="44190.4288">27993 8943 0,'-35'53'0,"70"-106"0,-88 123 16,53-52-16,-18 0 15,36-18 16,17-36-15,-17 19-16,-18-18 16,0 17-16,0 0 15,-18 18 1,36 18 0,17 0-1,-17-18-15,35 0 16,-36 0-16,-34 0 31,-19 0-31</inkml:trace>
  <inkml:trace contextRef="#ctx0" brushRef="#br0" timeOffset="44713.0096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 timeOffset="45146.9441">24624 9966 0,'0'0'16,"-53"53"-16,35-53 0,1 18 15,34-36-15,54-17 16,-36 17-1,36-35-15,-36 35 16,-17 1-16,-1 17 0,1-18 16,-36 18-1,18 18 17,0-1-17,18 1-15</inkml:trace>
  <inkml:trace contextRef="#ctx0" brushRef="#br0" timeOffset="45631.094">24941 13229 0,'0'0'15,"-35"-17"-15,0 17 0,-18 0 16,35 0 0,1 0-16,34 0 15,36-18 1,-18 0-16,36-17 16,-36 35-16,18-35 15,-35 35-15,0 0 16,-36 0-1,0 0 1,1 0-16,-1 0 0,18 17 16,18-17-1,-1 0 1,1 0-16,0 0 16</inkml:trace>
  <inkml:trace contextRef="#ctx0" brushRef="#br0" timeOffset="46086.5126">27252 11377 0,'18'0'31,"-18"18"-31,0-36 16,-18 18 0,18-18-16,0 1 15,-18-1 1,18 1 0,0 34 30,18-17-30,-36 18-16,1-1 16,-1-17-16</inkml:trace>
  <inkml:trace contextRef="#ctx0" brushRef="#br0" timeOffset="46564.655">26370 9913 0,'0'0'16,"-17"35"-16,17-17 0,0 0 16,35-18-16,-18 0 15,1 0-15,0 0 16,-1-18-1,-17 0-15,0 1 16,-17-1 0,-1 18-1,18 18 1,18-18 15,-18-18 0,0 0-15</inkml:trace>
  <inkml:trace contextRef="#ctx0" brushRef="#br0" timeOffset="46999.1273">28134 7444 0,'0'0'0,"0"35"15,0-17-15,18-1 0,-1 1 16,1-18-16,17 17 16,-17-17-1,0-17-15,-18-1 31,0 1-15,-18 17-16,18-18 16,0 0-1,0 1-15,18 17 16,-18-18 0</inkml:trace>
  <inkml:trace contextRef="#ctx0" brushRef="#br0" timeOffset="47460.4102">27340 6738 0,'0'0'0,"18"0"93,-18-18-77,0 1 0,-18 17 15,36 0 0,0 17-31,-1-17 16,-17 18-16</inkml:trace>
  <inkml:trace contextRef="#ctx0" brushRef="#br0" timeOffset="48082.9183">29669 8731 0,'-18'18'0,"36"-36"0,-54 36 15,54-18 16,0 0-15,-1 0-16,1 0 16,0 0-16,-18-18 0,17 1 15,-17-1-15,-35 0 16,17 18 0,-35 0-16,36 0 15,34 0 1,36 18-1,-17-18-15,-1 0 16,-18 0-16,-34 0 16,-1 18-1</inkml:trace>
  <inkml:trace contextRef="#ctx0" brushRef="#br0" timeOffset="52031.7146">23495 10918 0,'-18'0'16,"1"0"-1,17 18 17,17-18-17,1 0-15,17 0 16,-17 0-16,0-18 15,-1 18-15,-17-17 16,-17 17 0,-1 0-16,0-18 15,1 18-15,34 0 32,-17 18-17</inkml:trace>
  <inkml:trace contextRef="#ctx0" brushRef="#br0" timeOffset="52477.5652">23865 9296 0,'0'0'16,"-17"0"-16,17-18 47,17 18-31,1 0-16,0-18 15,-18 1-15,0-1 16,-18 1-1,18 34 17,18 1-17,-18-1-15,17 1 16</inkml:trace>
  <inkml:trace contextRef="#ctx0" brushRef="#br0" timeOffset="52910.1978">25612 11412 0,'53'-53'16,"-106"106"-16,106-123 0,-53 35 16,0 17-1,-18 18 1,0 0-16,1 18 15,17-1-15,0 1 16,17-1-16,-17 1 0,18-18 16,0 18-1,-1-18-15,1 0 16,-18-18 0,18 18-1,-18 18 1</inkml:trace>
  <inkml:trace contextRef="#ctx0" brushRef="#br0" timeOffset="53300.0649">23372 13194 0,'-71'18'15,"142"-36"-15,-160 53 0,72-17 16,-1-18-16,18 17 0,18 1 16,-1-18-16,36 0 15,-35-18-15,17 18 0,-17-17 16,-18-1 15,-18 18-31,18-17 16,18 17-16,-1-18 15,1 0-15</inkml:trace>
  <inkml:trace contextRef="#ctx0" brushRef="#br0" timeOffset="53744.1937">28222 10407 0,'18'0'0,"-18"18"15,-18-36 48,1 0-48,-1 18 1,0-17-16,1 17 16,34 17-1,-17 1 1,18 0-16,-18-1 16</inkml:trace>
  <inkml:trace contextRef="#ctx0" brushRef="#br0" timeOffset="54162.8452">28681 12665 0,'-18'-18'16,"36"36"-16,-53-36 0,-1 0 15,19 18-15,-1 18 16,0-18-16,1 0 15,17 18 1,17-18 0,1 0-1,0 0-15,-1 0 16,-17-18 15,-17 18-15,17-18-16,0 1 0</inkml:trace>
  <inkml:trace contextRef="#ctx0" brushRef="#br0" timeOffset="54668.0081">29792 10089 0,'-35'0'0,"70"0"15,-88 0-15,71-17 16,35-1-1,-36 18-15,1-17 0,0 17 16,17-18 0,-53 18-16,1-18 15,-19 18 1,19 0-16,34 18 16,1-18-1,53 0 1,-54 0-16,1 0 0,-1 0 15</inkml:trace>
  <inkml:trace contextRef="#ctx0" brushRef="#br0" timeOffset="55217.6739">27005 13617 0,'18'18'0,"-1"-18"16,1 0-16,0 0 15,-18-18 1,-18 1 0,0 17-1,36 0 16,0 35-31,35-17 16,-36-18-16,19 0 16,-19 0-16</inkml:trace>
  <inkml:trace contextRef="#ctx0" brushRef="#br0" timeOffset="55735.1194">29933 13494 0,'-53'0'15,"36"17"-15,-36 1 16,53 0-1,0-1-15,17 1 16,36-18-16,-17-18 16,-1 1-16,-18-19 15,-17 19-15,0-1 16,-17-17 0,-1 35-16,1-18 15,17 1 16,0-1-15,0 0 0,0 1-1,0-1-15,17 18 16</inkml:trace>
  <inkml:trace contextRef="#ctx0" brushRef="#br0" timeOffset="56402.7493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 timeOffset="120806.5638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 timeOffset="122358.6927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 timeOffset="156099.194">13300 4851 0,'17'17'62,"1"-17"-62,0 0 16,-1 0-16,1 0 0,17-17 15,18-1-15,-18 0 16,36-17 0,-18 18-16,-18-19 0,18-34 15,-18 34-15,1-17 16,17-17-1,-18-1-15,-35 54 0,0-1 16,0 0 0,0 1-16,-18-1 15</inkml:trace>
  <inkml:trace contextRef="#ctx0" brushRef="#br0" timeOffset="158701.1649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 timeOffset="175845.3583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 timeOffset="176905.3638">13899 6544 0,'0'-18'16,"18"1"31,0 17-47,-1 0 15,1 0-15,53 0 16,17 0 0,-35 17-16,70-17 15,-52 0-15,-18 0 0,-18 0 16,0 0-16,0 0 16,-17 0-16,-18-17 15,-18-1-15,1 18 0,-18-18 16</inkml:trace>
  <inkml:trace contextRef="#ctx0" brushRef="#br0" timeOffset="177203.8159">14305 6332 0,'0'0'16,"-17"0"-16,-36 18 15,17-18-15,1 35 16,0-17-16,-18 0 0,-18 34 16,36-34-16,0 17 15,17-17 1,0 0-16,18-1 16,36 1-1,-19 0-15,54 17 16,-36 0-16,18 0 15,-18 1-15,-17-19 16,17 19-16,1 17 0,-36-18 16</inkml:trace>
  <inkml:trace contextRef="#ctx0" brushRef="#br0" timeOffset="177725.99">14005 8202 0,'0'0'0,"18"-18"16,0 1-16,34-1 15,-16 1-15,17 17 16,70-36-16,-70 36 15,18 0 1,-18 0-16,-18 0 0,35 18 16,-52-18-16,0 0 15</inkml:trace>
  <inkml:trace contextRef="#ctx0" brushRef="#br0" timeOffset="177993.8259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 timeOffset="178767.0271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 timeOffset="179053.8009">14270 9578 0,'-35'0'16,"17"0"-1,-35 18-15,18-1 16,-1 1-16,1 17 16,0-17-16,17 17 0,-17 18 15,17-18-15,36 18 16,17-35-16,-17-1 16,70 19-16,-53-19 15,18-17-15,36 18 16,-37 0-16,-16-18 0,-1 17 15</inkml:trace>
  <inkml:trace contextRef="#ctx0" brushRef="#br0" timeOffset="179483.7501">13935 11677 0,'53'0'16,"-106"0"-16,141 0 0,0 18 15,-35-18-15,88 0 16,-70 0-16,52-18 16,-70 0-16,0 18 15,-35 0-15</inkml:trace>
  <inkml:trace contextRef="#ctx0" brushRef="#br0" timeOffset="179743.7756">14199 11518 0,'-17'-17'15,"-1"17"1,-17 0-16,17 17 16,-52 36-16,52-35 15,-17 35 1,17-18-16,18 18 15,0-18-15,53 0 16,-35-35-16,34 18 16,-16-18-16,-19 0 15,19 0-15,-1 0 16,-35 18-16</inkml:trace>
  <inkml:trace contextRef="#ctx0" brushRef="#br0" timeOffset="180345.0846">13899 13300 0,'0'0'0,"18"0"16,0 17 0,-1-17-16,19 18 15,-1-18-15,0 18 0,18-18 16,0 0-16,71 0 15,-72 0-15,1 0 16,53 0-16,-71 0 16,1-18-16,-36 36 15</inkml:trace>
  <inkml:trace contextRef="#ctx0" brushRef="#br0" timeOffset="180657.3309">14111 13035 0,'0'0'0,"-18"0"31,-17 35-15,18-17-16,-19 0 0,1-1 15,0 19-15,-36 34 16,54-52-16,-1 17 16,18-17-16,0-1 0,35 19 15,0-19-15,54 36 16,-36-35-16,-1-1 16,54 19-1,-53-19-15,0 19 16,-35-19-16</inkml:trace>
  <inkml:trace contextRef="#ctx0" brushRef="#br0" timeOffset="206783.5943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 timeOffset="207233.1979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 timeOffset="207956.9229">30551 4974 0,'17'0'15,"1"0"1,17 0-16,0-17 0,18 17 15,0-18-15,18 0 16,-18 1-16,0 17 0,-18-18 0,0 0 16,-17 18-1</inkml:trace>
  <inkml:trace contextRef="#ctx0" brushRef="#br0" timeOffset="208322.9312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 timeOffset="209531.256">31238 6138 0,'18'-17'16,"0"17"-16,52-18 16,-34 18-1,69-18 1,-34 18-16,0 0 0,52-17 16,-70 17-16,17 0 15,-52 0-15,0 0 16</inkml:trace>
  <inkml:trace contextRef="#ctx0" brushRef="#br0" timeOffset="209780.2732">31433 5927 0,'0'0'15,"-71"35"-15,18-17 0,0-1 16,18 19-16,0-19 16,-1 1-16,19-1 0,17 19 15,0-19-15,53 1 16,-18 0-16,18-1 16,70 1-1,-70-18-15,35 18 16,-52-1-16</inkml:trace>
  <inkml:trace contextRef="#ctx0" brushRef="#br0" timeOffset="210125.2738">31256 6773 0,'53'-17'16,"-18"17"-16,54 0 16,-37 0-16,54-18 15,-35 18 1,17 0-16,-70 0 16</inkml:trace>
  <inkml:trace contextRef="#ctx0" brushRef="#br0" timeOffset="210347.919">31433 6615 0,'-18'0'16,"0"0"-16,1 17 0,-19 1 15,19 0 1,17-1-16,-18 1 0,0 35 15,18-36-15,18 1 16,17 0-16,36-18 16,-53 0-16,17 0 15,-18 0 1</inkml:trace>
  <inkml:trace contextRef="#ctx0" brushRef="#br0" timeOffset="211081.913">31080 7497 0,'35'0'15,"0"0"-15,53 0 16,-35 0-16,0 0 0,0 0 15,71 0-15,-71 0 16,-18 0-16,0 0 16</inkml:trace>
  <inkml:trace contextRef="#ctx0" brushRef="#br0" timeOffset="211287.1024">31256 7355 0,'-18'0'0,"36"0"0,-36 18 16,1-18-16,17 18 15,-18-18-15,18 17 0,-17 1 16,-1 17 0,18-17-16,35 0 15,-35-1-15,35 18 16,1-17-16</inkml:trace>
  <inkml:trace contextRef="#ctx0" brushRef="#br0" timeOffset="211554.9403">31221 7955 0,'0'0'0,"70"0"15,-34 18-15,17-18 0,52 0 16,-52 0-16,36-18 15,-54 18-15</inkml:trace>
  <inkml:trace contextRef="#ctx0" brushRef="#br0" timeOffset="211765.7183">31309 7867 0,'0'0'16,"-35"-18"-16,17 18 0,0 18 15,1-18-15,-1 35 16,18-17-16,0 17 16,0-17-16,0-1 15,18 1-15,-1-18 0,36 35 16,-17-35-16,17 18 16,-36-18-16,1 0 15</inkml:trace>
  <inkml:trace contextRef="#ctx0" brushRef="#br0" timeOffset="212222.6206">31168 8484 0,'35'-17'16,"-17"17"0,17 17-16,-17 1 15</inkml:trace>
  <inkml:trace contextRef="#ctx0" brushRef="#br0" timeOffset="212344.4438">31203 8925 0,'0'36'16,"0"-72"-16,18 72 0,-1-19 15</inkml:trace>
  <inkml:trace contextRef="#ctx0" brushRef="#br0" timeOffset="212477.2977">31256 9260 0,'0'36'0,"0"-72"0,18 89 15,-1-35-15</inkml:trace>
  <inkml:trace contextRef="#ctx0" brushRef="#br0" timeOffset="212598.6396">31186 10213 0,'17'70'0,"-34"-140"0</inkml:trace>
  <inkml:trace contextRef="#ctx0" brushRef="#br0" timeOffset="212878.1318">31115 12153 0,'18'35'16,"-1"-35"-16</inkml:trace>
  <inkml:trace contextRef="#ctx0" brushRef="#br0" timeOffset="213010.2136">31097 12612 0,'18'35'15,"-36"-70"-15</inkml:trace>
  <inkml:trace contextRef="#ctx0" brushRef="#br0" timeOffset="213576.0373">31044 13511 0,'18'-17'16,"0"17"-16,70 0 15,-18-18-15,89 18 16,-71 0-16,1 0 0,-1 0 15,53-18 1,-106 18-16,18 0 16</inkml:trace>
  <inkml:trace contextRef="#ctx0" brushRef="#br0" timeOffset="213852.6746">31380 13317 0,'-18'0'15,"36"0"-15,-54 0 16,1 18-16,0-18 16,-18 18-16,-53 17 15,53-17-15,18 17 0,0-18 0,35 1 16,0 17-16,17 1 15,36-19-15,-18 1 16,89 0-16,-54-1 16,36 1-16,-70 0 15,16-18-15</inkml:trace>
  <inkml:trace contextRef="#ctx0" brushRef="#br1" timeOffset="234216.8627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 timeOffset="235890.1694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 timeOffset="236962.8992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 timeOffset="237330.6592">32720 2858 0,'35'0'15,"-17"0"-15,88 17 16,35 18-16,-53-35 16,0 18-16,1 0 0,105-1 15,-124 1 1,18 0-16,-35-18 0,0 17 15,0 1-15,-35-18 16,-36 0 0,18 18-16</inkml:trace>
  <inkml:trace contextRef="#ctx0" brushRef="#br1" timeOffset="237537.0428">33708 3104 0,'0'0'15,"-18"36"-15,1-1 0,-1 18 0,-35 0 16,18 17-16,-18 19 0,-18 16 16,18 1-16,-17-18 15,-1 18-15,-35 35 16,54-70-16,-1-18 15</inkml:trace>
  <inkml:trace contextRef="#ctx0" brushRef="#br1" timeOffset="238315.2409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 timeOffset="238987.0176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 timeOffset="239888.0036">21960 3881 0,'-17'0'0,"34"-18"15,1 18-15,53 0 16,-36 35-16,88 53 16,-70-35-16,0 18 15,35 52-15,-52-70 16,-1 0-16,0-18 0,-17-17 16,0-18-16,-18-18 15</inkml:trace>
  <inkml:trace contextRef="#ctx0" brushRef="#br1" timeOffset="240077.8563">22225 3528 0,'53'70'0,"-106"-140"0,159 211 15,-18 0-15,-35-70 16,0-1-16,0 1 0,0-18 15,-18 0-15,53 35 16,-70-71-16,17 19 16,-35-19-16</inkml:trace>
  <inkml:trace contextRef="#ctx0" brushRef="#br1" timeOffset="240218.1348">22472 4286 0,'0'0'0,"0"-17"0,0-19 15,35-34 1,-17 17-16,17 0 16,0 0-16,18-18 0,-17 36 15</inkml:trace>
  <inkml:trace contextRef="#ctx0" brushRef="#br1" timeOffset="240594.8853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 timeOffset="240956.5252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 timeOffset="241306.3845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 timeOffset="241858.3133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 timeOffset="242453.7741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 timeOffset="242819.5173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04:59.5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5309 6209 0,'18'0'47,"35"0"-31,-18 0-16,71-18 16,-53 1-16,0 17 15,70-18 1,1 0-16,-54 18 15,-17-17-15,53-1 16,-35 0 0,-54 1-16,1 17 15</inkml:trace>
  <inkml:trace contextRef="#ctx0" brushRef="#br0" timeOffset="350.4285">5962 6209 0,'0'35'16,"0"-70"-16,18 88 0,-1 0 15,1-18 1,-18 0-16,35-17 0,0 52 15,-17-34-15,17 34 16,-17-34-16,17 34 16,-17-35-16,-18-17 15,0 17-15,0-17 0,-18 35 16,1-35 0,-36-1-16,17-17 15,-52 18-15,18-18 16,-54 0-1,71 0-15,-70 0 0,88 0 16,-36 0 0,53 0-16,1 17 15</inkml:trace>
  <inkml:trace contextRef="#ctx0" brushRef="#br0" timeOffset="2624.8122">7391 6456 0,'17'0'15,"1"0"-15,17 0 0,18 0 16,-18-18-1,1 18-15,17-17 0,17 17 16,-52-18-16,35 18 16,-36 0-16,1 0 15,-36 18 1</inkml:trace>
  <inkml:trace contextRef="#ctx0" brushRef="#br0" timeOffset="2780.7117">7479 6632 0,'0'0'0,"18"36"0,17-36 15,18 0-15,-36-18 16,54 0-16,-36 18 16,-17-17-16,-1 17 15</inkml:trace>
  <inkml:trace contextRef="#ctx0" brushRef="#br0" timeOffset="5783.7528">9243 6297 0,'0'-18'0,"0"1"16,-18 17 30,1 53-30,17-18-16,-18 36 16,0-19-16,18 19 15,18-36-15,-18-17 0,18 17 16,-1-17-16,18 0 16,-17-18-16,17 17 15,-17-17-15,17 0 16,-17 0-16,0-17 15,-18-1-15,17-17 16,-17 17 0,18 36-1,-1 17 1,1-17-16,17 17 16,1-18-16,-19-17 15,54 18 1,-36-18-16,36-18 15,-54 1-15,19-1 16,-36-35-16,-18 36 16,0-1-16,1-17 0,-1 17 15,-53-17 1,54 17-16,-36-17 16,53 17-16,-18 1 15,36-1-15</inkml:trace>
  <inkml:trace contextRef="#ctx0" brushRef="#br0" timeOffset="6528.4617">9913 5821 0,'18'-35'16,"-1"35"-1,36-18 1,-35 18-16,17 0 0,0 18 16,-17-1-16,17 18 15,-35-17 1,-17 35-16,-1-35 15,-17 35-15,17-36 16,1-17-16,17 18 0,17 0 16,1-18-1,17 0-15,0 0 0,36-18 16,-36 18 0,0 0-16,1 0 15</inkml:trace>
  <inkml:trace contextRef="#ctx0" brushRef="#br0" timeOffset="8053.4419">6544 6191 0,'0'-35'15,"0"70"-15,18-88 16,-36 71-1,18 17-15,-18 1 16,1 69 0,-1-34-16,0 35 15,18-53-15,-17 0 16,17 0-16,0-18 0,35 35 16,-17-34-16,35-19 15,-36 1-15,36-36 16,-17 1-16</inkml:trace>
  <inkml:trace contextRef="#ctx0" brushRef="#br0" timeOffset="8423.7223">6650 6632 0,'-18'71'0,"36"-142"0,-36 159 16,18-35-16,18-35 15,17 0-15,-17-18 16,17 0-16,-17 0 16,-1-36-1,1 19-15,-18-1 16,0 0-16,0 36 16,0 0-1,18-18 1,17 35-16,-17-17 15,34-18-15,-16 0 16,-1 0-16,-17-18 16,-1 18-16,-17-18 0,-17 1 15,-1-1-15,-17-35 16,-1 36-16,19-1 16,-18 0-16,17-17 15,18 17-15,18 1 16</inkml:trace>
  <inkml:trace contextRef="#ctx0" brushRef="#br0" timeOffset="8703.7922">6985 6050 0,'35'18'0,"-70"-36"0,88 53 16,-18 1-16,0 52 15,1-35-15,-19 17 16,1 19-16,0 69 16,-18-69-16,0-19 0,0 54 15,-18-19 1,0-69-16,1-1 15,-19 35 1,19-52-16</inkml:trace>
  <inkml:trace contextRef="#ctx0" brushRef="#br0" timeOffset="10221.586">10742 6438 0,'18'0'16,"-18"18"-16,35-18 15,0 0-15,1 0 16,-1 0-16,-18 0 15,19 0-15,-19 0 0,19 0 16,-1 17-16,-17 1 16</inkml:trace>
  <inkml:trace contextRef="#ctx0" brushRef="#br0" timeOffset="10465.0569">11518 6103 0,'0'0'16,"0"53"-16,0-18 0,0 1 16,0-1-16,0 18 0,0 35 15,0-35 1,0 0-16,0 35 15,18-53-15,17 18 16,-17-35-16,-1-18 16</inkml:trace>
  <inkml:trace contextRef="#ctx0" brushRef="#br0" timeOffset="10793.7881">11906 6315 0,'0'53'15,"0"-18"-15,0 53 16,0-53-16,18 1 0,35 34 16,0-34-1,-18-19-15,0-17 16,36 0-16,-36-17 15,0-36-15,-35 17 16,18 19-16,-53-54 16,17 36-16,-35-36 15,0 36-15,-17 0 16,52 35-16,-17-18 16,0 18-1,35 18-15,35-1 16</inkml:trace>
  <inkml:trace contextRef="#ctx0" brushRef="#br0" timeOffset="11178.5649">12383 6491 0,'0'0'15,"17"35"-15,-17 1 0,18-1 16,-1-17-1,19 17-15,-19-35 16,1 18-16,0-18 16,17-36-1,-17 1-15,-18 17 0,17 1 16,-17 34 0,0 1-1,18 0-15,-1 17 16,1-17-16,17-1 15,-17-17-15,0 0 16,-1 0-16,1 0 16,0-17-16,-18-1 15,0-17-15,-18 17 16,-17-17-16,-1-1 16,19 36-16,17-17 0,-18-1 15,36 18 1,-18-18-16,17 18 15</inkml:trace>
  <inkml:trace contextRef="#ctx0" brushRef="#br0" timeOffset="11633.8432">13353 6544 0,'53'0'16,"-106"0"-16,141 0 0,-53 0 0,53-18 16,-35 1-16,-17-1 15,16 0-15,-34 1 16,0-1-16</inkml:trace>
  <inkml:trace contextRef="#ctx0" brushRef="#br0" timeOffset="11830.1324">13617 6332 0,'0'0'16,"18"89"-16,0-37 0,-1 37 16,-17-54-16,18 0 15,-1 1-15,-17-1 0,36 18 16,-19-18-16,19-17 15,-19-18-15,1-18 16</inkml:trace>
  <inkml:trace contextRef="#ctx0" brushRef="#br0" timeOffset="12312.2359">14111 6138 0,'53'-17'16,"-18"17"-1,36-18-15,-36 18 16,0 18-16,1-1 0,-19 1 15,1 0-15,-18-1 16,0 19-16,0-1 0,-35 18 16,35-18-16,-18 0 15,0 1-15,18-19 16,0 1-16,18 17 16,0-35-16,35 0 15,-36 0-15,36 0 16,-35 0-16,17-18 15</inkml:trace>
  <inkml:trace contextRef="#ctx0" brushRef="#br0" timeOffset="12774.3722">14852 6033 0,'53'0'16,"-106"0"-16,141-18 0,-70 0 0,17 18 16,-17-17-16,-1 17 0,1-18 15,-18 0-15,-18 18 16,1 0-16,-36 0 15,35 18 1,-17 0-16,17-1 16,-17 19-16,35-19 15,0 18-15,0-17 16,18 17 0,-1 1-16,19-1 15,-19 0-15,54 18 16,-54-35-16,19 17 15,-19-17-15,1-1 0,-18 1 16,0 17-16,-35-17 16,-18-18-1,-18 0 1,1 0-16,17 0 16,17 0-1</inkml:trace>
  <inkml:trace contextRef="#ctx0" brushRef="#br0" timeOffset="13528.0302">4868 7479 0,'-17'0'15,"-1"0"1,0 35-1,1 0-15,-18 54 16,35-54-16,0 53 16,0-35-16,35 18 15,-18-54-15,19 36 16,-1-35-16,18-18 16,-35 0-16</inkml:trace>
  <inkml:trace contextRef="#ctx0" brushRef="#br0" timeOffset="13758.4875">5151 7779 0,'0'0'0,"-18"17"0,0 54 15,18-53-15,18 35 16,0-18-16,-1-18 16,36 1-1,35 0 1,-35-36-16</inkml:trace>
  <inkml:trace contextRef="#ctx0" brushRef="#br0" timeOffset="14036.2248">5433 7902 0,'0'0'16,"0"36"-16,0-19 16,17 1-16,19-1 15,-19-17-15,36 0 16,-35 0-16,35 0 15,-36-17-15,1-18 16,-18 17-16,0 0 16,-18 1-16,-34-19 15,34 19-15,-17 17 16,17 0-16,0-18 16,36 36-1</inkml:trace>
  <inkml:trace contextRef="#ctx0" brushRef="#br0" timeOffset="14286.9364">5733 7779 0,'0'17'31,"17"1"-15,1 0-16,0-1 15,17 1-15,-35 0 0,35-1 16,-17 1-16,-1 0 16,-34-1-1,-1-17 1,0 0-16,-34-17 16,34 17-16,18-18 15</inkml:trace>
  <inkml:trace contextRef="#ctx0" brushRef="#br0" timeOffset="14437.1909">5997 7796 0,'0'0'16,"71"-17"-16,-36-1 16,0 0-16,1 1 0,-19 17 15,19-18-15,-36 1 16,17-1-16,-17 0 0,-17 18 15</inkml:trace>
  <inkml:trace contextRef="#ctx0" brushRef="#br0" timeOffset="14631.8432">6085 7673 0,'0'0'0,"0"35"0,0 18 15,0-35-15,18 35 16,-18-36-16,18 1 0,-1-18 16,19 18-16,-19-18 0,36-18 15,-18 18 1,1-35-16</inkml:trace>
  <inkml:trace contextRef="#ctx0" brushRef="#br0" timeOffset="14849.0506">6350 7426 0,'0'0'16,"71"71"-16,-36-36 0,0 0 15,0 0-15,-17 18 0,17-17 16,-17-1-16,-18 35 15,0-34-15,-35 52 16,-1-35-16,1 0 0,0-18 16,0 18-1</inkml:trace>
  <inkml:trace contextRef="#ctx0" brushRef="#br0" timeOffset="19758.6489">12859 8943 0,'0'0'0,"17"0"16,-17-18-16,0 1 15,18-1-15,-18 36 63,-18 35-48,18-18-15,0 18 16,0-36-16,18 36 16,-18-17-16,0-19 15,35 19-15,-35-19 16,36 18-16,-19-35 16,1 0-1,0 0 1,-1 0-1,1-17-15,-18-1 16,17 18-16,1 0 16,0 0-1,-1 0-15,1 18 0,35-1 16,-35-17-16,34 18 16,-16-18-16,-1 0 15,-17 0-15,17-18 16,-17 1-16,-1-18 15,-17-1-15,0-34 16,0 17 0,-35-18-16,17 36 15,-17 0-15,17 17 16</inkml:trace>
  <inkml:trace contextRef="#ctx0" brushRef="#br0" timeOffset="20570.8455">13176 9119 0,'0'18'47,"0"0"-31,-17-1-16,17 19 15,0-19-15,0 18 16,17-35-16,1 18 15</inkml:trace>
  <inkml:trace contextRef="#ctx0" brushRef="#br0" timeOffset="20848.0703">13741 9084 0,'17'0'31,"1"-18"-16,17 18-15,-17 0 0,17 0 16,0 0-16,1 0 16,-36-17-16</inkml:trace>
  <inkml:trace contextRef="#ctx0" brushRef="#br0" timeOffset="21388.8655">14323 8749 0,'35'-18'15,"-17"18"-15,-1-17 16,19-1-16,17 0 16,-18 18-16,-18-17 0,1 17 15,-36 17 1,-17 1-1,-18 0 1,18-1-16,-18 36 16,35-35-16,18-1 0,-17 36 15,17-35 1,53 17 0,-18-17-16,36 0 15,-36-1-15,0 1 16,0-1-16,-17-17 0,17 36 15,-35-19-15,-17 1 16,-1 0-16,0-1 0,-52 1 16,35 0-16,-36-18 15,36 17-15,-36-17 16,54 0-16,-19 0 16</inkml:trace>
  <inkml:trace contextRef="#ctx0" brushRef="#br0" timeOffset="21822.2044">12277 8484 0,'0'36'15,"-18"-1"-15,18 18 0,-18 17 0,18 89 16,18-88 0,35 70-16,-18-71 15,18-17-15,0 0 0,0 0 16,88 35-16,-70-52 15,17-1-15,0-18 16</inkml:trace>
  <inkml:trace contextRef="#ctx0" brushRef="#br0" timeOffset="22289.219">14728 8431 0,'18'18'16,"17"17"-16,-17-17 15,35 53 1,-18-36-16,1 0 0,-1 71 15,-18-53-15,19 53 16,-36-71-16,0 18 16,17-18-16,-17-17 0,0 17 15,-17 0-15,-1-17 16,0 0 0,1-18-16,-1 0 15,1 0-15,17-18 16</inkml:trace>
  <inkml:trace contextRef="#ctx0" brushRef="#br0" timeOffset="22640.0508">15046 8220 0,'0'0'16,"35"-18"-16,1 18 15,-19 18-15,1-18 0,17 35 16,-17-17-16,-1 17 16,-17-17-16,0-1 15,-17 1-15,-1-1 16,18 19-1,-18-19-15,18 1 0,18-18 0,-18 18 16,35-18-16,-17 0 16,35 0-16,-18 0 15,36 0-15,-54 0 16,19 0-16,-36 17 16</inkml:trace>
  <inkml:trace contextRef="#ctx0" brushRef="#br0" timeOffset="24219.5242">11501 9066 0,'0'18'16,"-18"0"-16,0-1 15,1 1-15,-19 0 0,1-1 16,-53 19-16,35-19 15,-70 18-15,34-17 16,-52 35-16,71-35 16,-54-1-1,89-17-15,-36 0 16,54 0-16,-1-17 16,0-19-16,18 1 15,18 0-15,-18 0 0,35-89 16,-17 53-16,35-87 15,-35 52-15,17-106 16,0 124-16,0-141 16,1 141-16,17-106 15,-18 88-15,-18 17 16,36-52 0,-35 106-16,-18-18 15,-18 36-15,18-1 16,-17 18-16,-1 0 15,0 35 1,1-17-16,-1 17 0,1-17 16</inkml:trace>
  <inkml:trace contextRef="#ctx0" brushRef="#br0" timeOffset="24503.1617">10407 7567 0,'0'0'15,"35"-35"-15,1 17 0,-1 1 16,0-19-16,18 19 0,0-19 16,70-52-1,-52 53-15,-1 0 16,-17-1-16,53-17 0,-70 36 15,-1 17-15,-18 35 16,-17 0-16,0 54 16,0-37-16,0-16 15,0 17-15,36 35 16,-36-35-16</inkml:trace>
  <inkml:trace contextRef="#ctx0" brushRef="#br0" timeOffset="29458.0656">12594 11095 0,'-17'0'15,"34"0"-15,-34 18 0,-19 34 16,19-16-16,-19 34 15,36-17-15,0 18 16,18-36-16,17 18 16,-17-35-16,0-18 15,17 17-15,-18-17 0,36-17 16,-17-1-16,-1-17 16,-35 17-16,18 0 15,-1 18-15,1 0 16,-18 18-16,35 35 15,-17-18 1,35 0-16,-36-17 16,36 0-16,-17-18 15,34-36-15,-52 19 16,17-18 0,-35 17-16,0-17 15,-18 17-15,1 0 0,-36-17 16,18 17-16,-1-17 15,19 35-15,17-17 16,17-1-16</inkml:trace>
  <inkml:trace contextRef="#ctx0" brushRef="#br0" timeOffset="29660.4235">13476 11183 0,'18'0'0,"-1"0"16,19-18-16,-19 18 0,1-17 15,35-1 1,-35 18-16,-1 0 0,1 0 16,-18 18-1,0-1-15</inkml:trace>
  <inkml:trace contextRef="#ctx0" brushRef="#br0" timeOffset="29774.5728">13617 11342 0,'0'0'16,"53"0"-16,-35 0 0,35-18 16,-36 1-16,19 17 0</inkml:trace>
  <inkml:trace contextRef="#ctx0" brushRef="#br0" timeOffset="30008.902">14252 10901 0,'0'0'0,"18"0"0,17-18 16,0 1-16,-17 17 16,35-18-1,0 0 1,-35 1-16</inkml:trace>
  <inkml:trace contextRef="#ctx0" brushRef="#br0" timeOffset="30319.7762">14235 10883 0,'0'0'15,"0"35"-15,0-17 0,0 17 16,0-17 0,0 17-16,0-17 0,17 17 15,1-35-15,17 36 16,0-19-16,1 1 15,34 17 1,-34-17-16,-1 17 0,0-17 16,-17 17-16,-1 0 0,-17-17 15,0 17-15,0 0 0,-53 18 16,18-35-16,-53 17 16,35-17-16,0-18 15,-35-18 1,35 18-16,35-17 0,-35-19 15,36 36-15</inkml:trace>
  <inkml:trace contextRef="#ctx0" brushRef="#br0" timeOffset="33956.9407">9066 7161 0,'18'0'62,"0"0"-46,-1 0 0,1 18-16,17-18 15,1 0-15,-1 0 16,18 0-16,-18 0 0,88 0 15,-70 0-15,18 0 16,88 18 0,-71-18-16,88 0 15,-70 0-15,0 0 0,123 0 16,-105-18-16,-18 18 16,140 0-1,-122 0-15,141 18 0,-124-18 16,-18 0-16,18 0 15,124 0-15,17 0 16,-141 0-16,141 0 16,-141 0-16,142 0 15,-142 0-15,141 0 16,-158 0-16,140 17 16,-140-17-1,123 18-15,-142-18 16,125 0-16,-125 0 15,90 0-15,-107 0 16,70 0 0,-87 18-16,52-18 15,-70 0-15,18 0 16,-36 0-16,-17 0 0,17-18 16,-17 18-16,-1 0 15,-17-18 1,0 1-16,0-1 15,0 0-15,-17 1 0,17-1 16,-18-52-16,1 34 16,-1 1-16,0-53 15,18 35-15,-17 0 0,-1 0 16,18-70 0,0 70-16,18-88 15,-1 70-15,1 0 0,0 1 16,34-54-1,-16-17-15,-19 88 16,1-35-16,-18 35 16,18 18-16,-18 0 15,17 17-15,-17-17 0,0-18 16,0 18-16,18-1 16,-18 19-16,-18-1 15,1 18-15,-19-18 16,1 18-16,-18 18 15,18-18-15,-18 0 16,18 0-16,-18 18 0,-53-18 16,35 0-16,-70 0 15,71 0-15,-107 0 16,89 0 0,-124-18-16,107 18 15,-125-18-15,107 18 16,-124-17-16,123 17 15,-140-18 1,123 18-16,-124-17 16,124-1-16,-159 0 15,159 18-15,-159 0 16,141-17-16,1 17 0,-142 17 16,141-17-1,0 0-15,18 0 0,-18 0 16,-123 18-16,141 0 15,-123-18-15,140 0 16,-105 0-16,123 0 16,0-18-16,-88 18 15,124-18-15,-1 18 16,18 0-16,0-17 0,18 17 16,0 0-16,-18-18 15,35 18-15,0 0 16,1 0-16,-1 18 31,18-1-31,0 1 16,-18 0-1,18-1-15,0 1 16,0-1-16,0 1 0,-17 35 16,17-35-16,0-1 15,0 19 1,0-19-16,0 18 0,0-17 15,0 35-15,0-35 16,0 35-16,0-18 0,0 35 16,0-17-16,-18 106 15,1-88-15,-1 105 16,18-105-16,-18-1 16,18 1-16,0-1 0,0 1 15,-17 52-15,17-87 16,0 69-16,-18-52 15,18-17-15,0 52 16,0 18 0,-18-71-16,18 0 0,0 36 15,0-54-15,0 1 16,0 0-16,0-1 0,18-17 62,17 0-46,1 18-16</inkml:trace>
  <inkml:trace contextRef="#ctx0" brushRef="#br0" timeOffset="47921.3889">17727 4286 0,'0'18'141,"0"0"-126,0-1-15,18 1 16,-18-1-16,17 19 16,-17-19-1,0 19-15,0-19 0,18 19 16,-18 16-16,0-16 16,0 34-16,0-34 15,0 34-15,18-17 16,-18-18-16,0 18 15,17 53-15,1-71 16,0 71-16,-1-53 16,18 71-16,-35-71 15,36 88-15,-36-71 16,35 89-16,-17-71 16,-1-17-16,1 17 0,0 0 15,17 0-15,-17 0 0,-1 124 16,18-106-1,1 123-15,-36-105 16,17-1-16,1 1 0,0-1 16,-18 1-16,35 140 15,-35-123-15,18 159 16,-1-159-16,-17 159 16,18-141-16,-18-18 15,0 18-15,17 0 16,-17-1-16,18 1 0,-18 159 15,18-160-15,-18 160 16,17-159-16,1 158 16,-18-158-16,0 141 15,18-142-15,-18 142 16,0-141-16,0 141 16,0-141-16,-18 140 15,18-157 1,0 140-16,0-141 15,-18 123-15,18-140 16,-17 105 0,17-141-16,0 18 0,-18-35 0,18 70 15,0-88 1,0 0-16,0-18 0,18 18 16,-18-35-16,0-36 15,0-17 1</inkml:trace>
  <inkml:trace contextRef="#ctx0" brushRef="#br0" timeOffset="49182.3258">20267 5697 0,'0'0'0,"18"0"16,52 0 0,-17 0-16,71 0 15,-54 0-15,71 0 16,-70 0-16,52-17 16,-70-1-16,35 0 15,-70 1-15,0-1 16,-18 1-1</inkml:trace>
  <inkml:trace contextRef="#ctx0" brushRef="#br0" timeOffset="49411.4646">20902 5733 0,'-18'88'16,"36"-176"-16,-18 282 0,18-141 16,-1 0-16,36 35 15,-17-35-15,16 35 16,-34-53-16,0 0 0,-18 54 15,0-54 1,-53 35-16,18-52 16,-36 17-16,36-35 15,-18 18-15,18-18 0,-18 0 16,-36 0-16,54-18 16,18 18-16,17-17 15,0-1 1</inkml:trace>
  <inkml:trace contextRef="#ctx0" brushRef="#br0" timeOffset="49700.2328">21625 5715 0,'-35'18'16,"70"-36"-16,-88 71 16,18 17-16,35-17 15,0 0-15,-18 88 16,1-70-16,17 0 16,0-1-16,0 1 0,17-1 15,1-17-15,0 0 0,35 18 16,-36-36-16,54 0 15,-36-17-15,-17-18 16</inkml:trace>
  <inkml:trace contextRef="#ctx0" brushRef="#br0" timeOffset="50118.2809">21978 6279 0,'-18'36'16,"18"-19"-16,0 1 0,-17 35 16,17-35-1,17 34-15,-17-34 16,18 0-16,0-18 16,-1 0-16,1 0 15,0 0-15,-1-18 0,1 18 16,-18-18-16,18 1 15,-1 17-15,1-18 16,-1 18-16,1 0 0,0 0 0,-1 0 16,1 0-16,0 18 0,35-18 15,-36 17 1,18-17-16,-17 0 16,17 0-16,-35-17 15,18-1-15,-18-17 16,-18-18-16,1 35 15,-19-35-15,19 36 16,-1-1 0,18 1-16,18 34 15,-1-17 1</inkml:trace>
  <inkml:trace contextRef="#ctx0" brushRef="#br0" timeOffset="50378.6022">22842 6315 0,'0'0'16,"18"0"-16,-18 17 15,0 1-15,-18 35 16,1-18 0,-19 0-16,19-17 15,-1 0-15,18-1 16</inkml:trace>
  <inkml:trace contextRef="#ctx0" brushRef="#br0" timeOffset="50835.8835">23213 5644 0,'0'0'0,"0"18"0,17 0 16,-17 17-16,0 18 0,18 0 15,-18 0-15,0 0 0,18 70 16,-18-70-16,-18 18 16,18-36-16,0 18 15,-18-53-15,18 17 16,18-34-16,17-1 15,1 18-15,34-17 16,-17 17-16,0 35 16,-18-18-1,-17 1-15,-18 0 0,0 17 16,-53-35 0,18 18-16,-36-18 15,18-18-15,0 18 16,36-18-1,34 18 1,19-17-16</inkml:trace>
  <inkml:trace contextRef="#ctx0" brushRef="#br0" timeOffset="51196.6193">23618 5468 0,'0'-18'15,"0"36"-15,18-36 16,17 36-16,1 0 16,-1 17-16,18 18 15,-18 0-15,36 106 16,-54-71-16,19 88 0,-36-88 16,0 1-16,0 87 15,-18-106-15,-53 54 16,36-89-16,-18 18 15,0-18-15,0 1 16</inkml:trace>
  <inkml:trace contextRef="#ctx0" brushRef="#br0" timeOffset="55974.3878">22013 5821 0,'0'-18'0,"0"36"63,0-1-47,0 1-16,0 53 15,-17-36-15,17 0 16,-18 71-16,18-71 15,-18 18-15,18-17 16,0-1-16,0 18 16,0-36-16,0 1 0</inkml:trace>
  <inkml:trace contextRef="#ctx0" brushRef="#br0" timeOffset="56520.2245">22331 5927 0,'0'-36'16,"-18"36"15,36 0-16,-18 36 1,0-19-16,0 19 0,0-19 16,0 54-1,0-54-15,0 54 16,0-53-16,0 17 16,0-17-16,17-1 0</inkml:trace>
  <inkml:trace contextRef="#ctx0" brushRef="#br0" timeOffset="63427.275">22190 7126 0,'0'18'16,"0"-1"-1,17 36 1,-17 0-16,18 71 16,-18-54-1,0 18-15,0 1 0,0-1 16,0-18-16,18 54 16,-18-89-16,17-17 15,-17-1-15,0 1 0,0-36 16,0-17-16</inkml:trace>
  <inkml:trace contextRef="#ctx0" brushRef="#br0" timeOffset="63742.4729">21960 7391 0,'0'-18'16,"18"0"0,0 1-16,-1-1 15,19-17-15,-19 17 0,19-35 16,-19 18-16,1 17 16,17-35-16,-35 36 15,18 17-15,-18 17 31,0 19-31,17-19 16,1 19-16,0-19 0,35 19 16,-18-19-16,-18 1 15,19 0-15,-19-18 0</inkml:trace>
  <inkml:trace contextRef="#ctx0" brushRef="#br0" timeOffset="64192.1772">23213 7232 0,'0'18'0,"0"-1"16,0 36-1,0-18-15,0 54 16,0-36-16,-18 35 16,18-35-16,18 35 15,-18-71-15,0 36 16,17-35-16,-17 0 15</inkml:trace>
  <inkml:trace contextRef="#ctx0" brushRef="#br0" timeOffset="64543.5455">23072 7426 0,'17'-35'16,"1"17"-16,0-35 16,-1 36-16,1-36 15,0 35-15,-1-17 16,-17 17-16,0 0 15,18 36 17,-1 17-32,-17-17 15,18 17-15,0-17 16,17 17 0,-17-35-16,-1 18 0,1-1 15,17 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2:24:36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10689 12259 0,'0'-18'62,"35"18"-46,-17 0-1,17 0-15,-17-17 0,17 17 16,18 0-16,-18 0 16,18 35-16,-17-17 15,-19-1-15,1 1 0,0 35 16,-18-35 0,0 17-16,-18 0 0,18 18 15,-18-18-15,-35 53 16,36-35-16,-1 0 0,0 0 15,-17 35 1,35-35-16,-17 0 0,17 0 16,0 0-16,0 0 0,0 0 15,0-18-15,0 0 0,0 1 16,0-1-16,17-17 0,-17 17 16,0 0-1,18-35-15,-1 18 16,-17-1-16,18-17 15,0 0-15,-1 0 16,-17 18-16,0 0 16,0 17-1,-17-17 1,-1-1-16,18 1 0,-18 17 16,1 18-16,-1-18 15,18 54-15,0-54 16,18 53-16,-18-35 15,17 53-15,1-36 16,0 72 0,-18-72-16,0 18 0,17-17 15,-17-1-15,18 1 0,-18-18 16,18 53-16,-18-71 16,0 53-16,-18-53 15,-17 18 1,17-35-16,-17 0 15,0 17-15,-36-17 0,36-1 16,-36 1-16,36-18 16,-36 0-16</inkml:trace>
  <inkml:trace contextRef="#ctx0" brushRef="#br0" timeOffset="10923.2619">23901 13000 0,'-36'0'16,"19"0"-1,-1 0-15,53 0 63,36 0-47,-18 0-16,0 0 0,17 0 15,19 0-15,105 0 16,-89 0-16,142 0 15,-123 0-15,158-18 16,-141 18-16,124 0 16,-159-17-16,88 17 15,-141 0-15,17 0 16,-52 0-16,-1 0 16,-34 0-16</inkml:trace>
  <inkml:trace contextRef="#ctx0" brushRef="#br0" timeOffset="11952.0386">17780 13088 0,'18'0'16,"-1"0"-1,54-18-15,-36 18 16,18-17-16,-18 17 16,36 0-16,-18-18 0,106 1 15,-71 17-15,0 0 16,106 0-16,-88 0 16,17 0-16,1 0 15,17 0-15,18 0 0,140 17 16,-157-17-16,157 18 15,-157-1-15,34-17 16,141 18-16,-140-18 16,-18 0-16,-1 0 0,1-18 15,-18 1-15,106-1 16,-159 1-16,1 17 0,-19-18 16,-17 18-16,0 0 0,-18 0 15,-35 18 1,-35-18-1</inkml:trace>
  <inkml:trace contextRef="#ctx0" brushRef="#br0" timeOffset="13558.6132">23954 13600 0,'17'0'32,"1"0"-32,0 0 15,34 0-15,-16-18 16,-19 18-16,54 0 15,-36-18-15,0 18 0,36-17 16,-36 17 0,1 0-16,34-18 15,-52 18-15,17 0 16,-17 0-16,-1 0 16,-34 0-1</inkml:trace>
  <inkml:trace contextRef="#ctx0" brushRef="#br0" timeOffset="14036.6711">24236 13370 0,'0'0'15,"17"0"-15,-34 0 32,-18 18-17,-1-18-15,-34 18 16,34-1-16,19 1 16,-18-18-16,-1 17 0,-17 19 15,36-36-15,-19 35 16,19-17-16,-1-18 15,18 17-15,0 1 16,18 0-16,17-1 16,0 1-16,18 17 15,-17-17-15,34 17 16,-35-35-16,-17 18 16,17-1-16</inkml:trace>
  <inkml:trace contextRef="#ctx0" brushRef="#br0" timeOffset="17263.2124">19773 15134 0,'0'-17'15,"-17"17"32,17-18-31,17 18 0,1 0-16,-1 0 15,1 0 1,0 0-16,-1 0 15,1 0-15,0 0 0,-1 0 16,1 0-16,17 0 16,-17 0-16,35 0 15,-18 0-15,0 0 16,1 0-16,34-18 16,-35 18-16,1 0 0,-1 0 15,18 0-15,-18 0 16,0-17-16,-17 17 0,17 0 15,1 0-15,52 0 16,-53 0-16,0 0 16,1 0-16,34 0 15,-17 0-15,0 0 0,0 0 16,-18 0-16,18 0 0,0-18 16,0 18-16,18 0 15,-18-18-15,-18 18 16,18 0-16,-18 0 15,0 0-15,18 0 16,-18 18-16,-17-18 0,35 0 16,-35 18-16,17-18 15,18 0 1,-18 0-16,-17 0 0,17 0 16,0 0-16,36 0 15,-36 0-15,0 0 0,-17 0 16,53 0-1,-36 0-15,0 0 0,0 0 0,1-18 16,-1 18-16,36 0 16,-36 0-16,0 0 15,-17 0-15,17 0 0,18 18 16,-18-18-16,-17 0 16,52 0-16,-52 0 15,53 0 1,-36 0-16,18 0 15,-18 0-15,18 0 16,-35 0-16,-1 0 0,36 0 16,0 0-1,-35 0-15,17 0 16,18 17-16,-35-17 16,17 0-16,-17 0 0,17 0 15,-18 0-15,36 0 16,-17 0-16,-1 0 0,0 0 15,18 0-15,18 0 16,-18 0-16,-1 0 16,1 0-16,0 0 0,36 0 15,-54 0-15,18 0 16,-18 0-16,18 0 0,-18 0 16,0 0-16,54 0 15,-36 0-15,-18 18 16,53-18-16,-53 0 15,1 0-15,-1 0 0,0 18 16,0-18-16,1 0 0,-1 0 16,-17 0-1,-18-18 1</inkml:trace>
  <inkml:trace contextRef="#ctx0" brushRef="#br0" timeOffset="19135.2458">25418 14728 0,'17'0'0,"36"-17"16,-18-1-16,71 1 15,-53-1-15,71-17 16,-54 35-16,-17-18 15,-18 18-15,1 0 0,17 0 16,-36 0-16,1 0 16,-36 0-1</inkml:trace>
  <inkml:trace contextRef="#ctx0" brushRef="#br0" timeOffset="19425.0064">25576 14570 0,'-53'17'16,"106"-34"-16,-123 52 0,35-17 0,17-1 15,0-17-15,18 18 16,18 0-16,0-1 16,17 1-1,-18-1-15,1-17 16,35 36-16,-35-19 16,-1 1-1</inkml:trace>
  <inkml:trace contextRef="#ctx0" brushRef="#br0" timeOffset="21377.4788">15752 13141 0,'17'0'93,"36"0"-77,-18 0-16,1 0 0,-1 0 16,18 0-16,53-18 15,-53 18-15,70 0 16,-52-17-16,-1 17 16,1 0-16,-18 0 0,17 0 15,89 0-15,-88-18 16,17 18-16,-18 0 0,1-18 15,-18 18-15,17-17 16,-52 17-16,0 0 0</inkml:trace>
  <inkml:trace contextRef="#ctx0" brushRef="#br0" timeOffset="40958.5335">26547 13212 0,'0'-18'0,"17"0"15,18 18-15,18-35 16,0 35-16,-17-18 16,-1 18-16,53 0 15,-53 0-15,18 36 16,-35-19-16,0 19 16,-18-19-16,0 1 15,-18-1-15,0 19 16,-17-19-16,-36 36 15,54-35-15,-36 17 16,53 0-16,-18 1 16,18-1-16,18 0 15,-1-17-15,-17 0 16,36 17 0,-1-17-16,-17-1 0,35-17 15,-36 18-15,1-18 16,-36 0 15,-17 0-15,17 17-16,-17 36 15,17 0-15,1-17 0,-1 52 16,18-35-16,0 35 16,0-53-16,18 18 15,-1 53 1,-17-53-16,36 53 15,-36-53-15,35 52 16,-17-52-16,-1 0 0,1-18 16,-18 18-16,-35 18 15,-1-36-15,-52 18 16,53-35-16,-18-1 16,-53 19-16,53-19 15,18-17-15,0 0 16,-1 0-16,19 0 0,-1-17 15</inkml:trace>
  <inkml:trace contextRef="#ctx0" brushRef="#br0" timeOffset="122998.2724">1870 9119 0,'0'18'31,"0"17"1,0-17-32,0 35 15,0-36-15,17 72 16,-17-54-16,0 0 0,18 18 16,-18 18-1,0-36-15,0 0 0,18 0 16,-18 1-16,0-1 15,0-17-15,17-1 0,-17 1 0,0 17 16,18-17-16,0-18 16,-1 18-1,1-18 1,-1 0-16,19 0 16,-19 0-16,1 0 15,35 17 1,-35-17-16,17 0 15,0 18-15,0-18 0,1 0 0,34 0 16,-17 0 0,-18 0-16,89-18 15,-71 18-15,70-17 16,-52-1-16,-1 18 16,-17 0-16,18-18 0,70 18 15,-70-17-15,-1 17 0,71 0 16,-88 0-1,18 0-15,52 0 16,-70 17-16,71-17 16,-72 0-16,1 18 0,0-18 15,0 18-15,0-18 0,0 0 16,53 17 0,-53 1-16,0-18 0,0 0 15,70 17-15,-70-17 16,0 0-16,0 0 0,53 18 15,-53-18 1,0 0-16,-1 0 0,1 0 16,18 0-16,35 18 15,-36-18-15,54 0 16,-54 0-16,36 0 16,18 0-1,-54 0-15,-17 0 0,71 17 16,-71-17-16,70 0 15,-70 0-15,17-17 16,54 17-16,-54 0 16,-17 0-16,71 0 15,-54 0-15,-17 0 16,18 0-16,-18 0 0,17 0 16,-17 0-16,0 0 0,18 0 15,-18 0-15,17 0 0,36 0 16,-35 0-16,34 0 15,-52 0-15,71 0 16,-71 0 0,0 17-16,17-17 15,-17 0-15,0 0 0,71 0 16,-72 0-16,54 0 16,-53 0-16,0 0 0,53 0 15,-35 0 1,-19 0-16,72 18 15,-71-18-15,0 0 0,17 0 16,-17 0-16,0 18 0,53-18 16,-35 0-16,34 0 15,-34 17-15,35-17 16,-36 0 0,-17 0-16,18 0 0,35 0 15,-36 0-15,-17 18 16,18-18-16,-1 0 15,-17 0-15,71 0 16,-54 0-16,54 0 16,-54 0-16,54 0 15,-54 0-15,-17-18 0,18 18 16,-18 0-16,70 0 16,-70 0-16,70-17 15,-70 17-15,18 0 16,-18 0-16,53 0 15,-53 0-15,52 0 16,-34 0-16,-36 0 16,18 0-16,0-18 0,0 18 0,35 0 15,-35 0-15,35 0 16,-35 0 0,53 0-1,-53 0-15,0 0 0,0 0 0,0 0 16,53 0-1,-54-18-15,1 18 0,-17 0 0,17 0 16,52 0 0,-52 0-16,0 0 15,0-17-15,0 17 0,35 0 16,-35 0-16,53 0 16,-53 0-16,0 0 15,0 0-15,35 0 16,-35 0-16,35-18 15,-35 18-15,0 0 0,-18 0 16,18 0-16,0 0 0,35-18 16,-53 18-16,54-17 15,-54 17 1,18 0-16,-18-18 0,53 18 16,-52 0-16,52 0 15,-53 0-15,18 0 16,-18-17-16,18 17 15,-18 0-15,54 0 16,-36 0-16,35 0 16,-35 17-16,35-17 15,-53 0-15,71 0 16,-53 18-16,-18-18 0,71 0 16,-53 17-1,0-17-15,0 18 0,0-18 16,0 0-16,52 18 15,-52-18-15,71 17 16,-71 1-16,0-18 0,17 18 16,-17-18-16,18 0 0,-18 17 15,88-17 1,-88 18-16,17-18 0,71 0 16,-70 18-16,-18-18 15,17 17-15,1-17 16,-1 0-16,-17 18 0,71-18 15,-54 17-15,54 1 16,-54-18-16,-17 0 16,18 18-16,-18-18 15,17 17-15,1-17 0,52 18 16,-70-18-16,88 18 16,-88-18-16,18 0 15,-1 17-15,54-17 16,-54 18-16,54-18 15,-71 0-15,17 18 0,54-18 16,-54 0-16,54 17 16,-71-17-16,88 0 15,-88 18 1,17-18-16,1 0 0,52 0 16,-52 0-16,70 0 15,-88 0 1,18 0-16,70 0 15,-71 0-15,89 0 16,-88-18-16,70 18 16,-71 0-16,71 0 15,-17-17 1,-54 17-16,1 0 0,-18-18 16,88 18-16,-88-18 15,17 18-15,1-17 0,0 17 16,-19 0-16,90-18 15,-90 18-15,72-18 16,-71 18-16,0 0 0,0 0 16,0-17-16,-18 17 15,71 0-15,-71 0 16,53 0-16,-35 0 16,18-18-16,-18 18 15,-18 0-15,0 0 0,0 0 16,36-18-1,-36 18-15,18 0 16,-35 0-16,17-17 16,-17 17-16,-1 0 15,1 0-15,0 0 32,-18-18-1,0 1 0,17 17 0,1 0 1,0 0 46,-1 0-31,-34 0 31</inkml:trace>
  <inkml:trace contextRef="#ctx0" brushRef="#br0" timeOffset="125616.1268">22825 10089 0,'17'-17'16,"1"17"-16,0-18 15,-1 18-15,1-17 16,0 17 0,-18-18-16,17 18 15,1-18 1,-18 1-16,0-1 16,17 0-16,-17 1 15,0-1-15,0 0 0,0 1 0,-17-54 16,-1 36-16,18 17 15,-17-17-15,17 0 0,-18-53 16,18 17 0,-18 36-16,1-53 15,17 52-15,-18 1 16,0-18-16,18 35 16,-17-34-16,-1 16 15,0 19-15,18-1 16,0-17-1,0 17-15,0 0 0,-17 1 16,-1 17 31,1 0-16,-1 17-15,0-17-16,-17 18 15,0-18-15,-36 18 16,18-18-16,-35 0 16,-18 0-1,36 0-15,-1 0 0,-70 0 16,70 0-16,-105 0 16,88 0-16,-106 0 15,88 0-15,-88 0 16,88 0-16,-88 0 15,106 0 1,-106 0-16,88 0 16,-194 0-1,194 0-15,1 0 0,16 0 16,-17 0-16,1 0 0,-89 0 16,88-18-1,0 18-15,18 0 0,-124 0 16,106 0-16,0 0 15,1 0-15,16 0 0,-16 0 16,16 0-16,-16 0 0,-72-18 16,71 18-16,-70-17 15,70 17 1,18 0-16,0 0 0,0-18 16,-18 18-16,-71 0 15,89-18-15,-106 18 16,106 0-16,0 0 0,-18-17 15,18 17-15,-1 0 16,-122 0-16,123 0 16,-124 0-1,106 0-15,0 0 0,0 0 0,-88 0 16,89 17 0,16-17-16,1 0 0,-18 0 0,-70 0 15,88 0 1,-18 0-16,18 18 0,-18-18 15,-88 0-15,106 18 16,-1-18-16,1 0 0,0 0 16,-88 17-1,88-17-15,-1 0 0,1 0 16,0 18-16,-106-18 16,106 0-16,0 0 0,-1 0 15,19 0-15,-18 0 0,-89 0 16,89 0-1,0 0-15,-18 0 0,-70 0 16,87-18-16,-87 18 16,88 0-16,0-17 15,-1 17-15,1 0 0,18-18 16,-107 0 0,89 18-16,-88-17 15,105 17-15,-105-18 16,-1 18-16,89-17 15,0 17-15,-88 0 16,87 0-16,-87-18 16,88 18-16,0 0 15,-89 0-15,-17 0 16,88 0-16,18 0 16,-18 0-16,-88 0 15,88 0-15,-105 0 16,105 0-16,18 0 0,-18 0 15,0 0-15,0 18 16,-88-18-16,88 0 16,1-18-16,-1 18 0,0 0 15,-88 0 1,88 0-16,18 0 0,-18 0 16,0-18-16,-88 18 15,88-17-15,0 17 0,-105 0 16,105 0-16,0 0 15,-106 0-15,124 0 16,-18 0-16,-17 0 0,17 0 16,-106 0-1,124 17-15,-18-17 0,1 0 16,-1 18-16,-88-18 16,106 0-16,-1 18 0,1-18 15,0 0-15,-71 0 16,71 0-16,17 0 0,-87 0 15,87 0 1,-88 0-16,89 0 16,-1 0-16,-52-18 15,52 18-15,18-18 0,-70 1 16,70 17 0,0-18-16,0 18 15,0-18-15,0 18 0,-53-17 16,54 17-16,-54 0 15,53 0-15,-53 0 16,53 0-16,18 0 16,-18 0-16,0 0 0,18 0 15,-54 17-15,54-17 16,0 0-16,0 0 0,17 0 16,-17 18-16,-1-18 15,19 0-15,-1 0 16,1 18-16,17-1 15,17 1 1,1 0 0,-1-1-1,1 1 1,0-18 0,-18 17-16,0 1 0,17-18 15,1 35-15,0-17 16,-1 0-1,-17-1-15,18 1 16,0 0 0</inkml:trace>
  <inkml:trace contextRef="#ctx0" brushRef="#br0" timeOffset="149447.9994">14605 758 0,'0'18'31,"35"0"-15,-17-1-16,17 19 16,-17-19-16,17 1 15,-17 17-15,17-17 0,18 35 16,-18-36-16,18 36 16,-53-35-1,18 17-15,-18-17 16</inkml:trace>
  <inkml:trace contextRef="#ctx0" brushRef="#br0" timeOffset="149669.2721">14940 811 0,'0'-17'16,"0"34"-16,-17-34 15,-19 34-15,19 19 16,-36 17-16,17-18 16,-17 35-16,18-34 15,18-19-15,-19 19 0,19-1 16,17-17-16,0-1 16</inkml:trace>
  <inkml:trace contextRef="#ctx0" brushRef="#br0" timeOffset="149973.8633">15293 670 0,'0'0'16,"18"0"-16,-1 0 16,1 0-1,-1 0-15,1 0 0,35 0 16,-35 0-16,-1 0 15,1 0-15,0 0 16</inkml:trace>
  <inkml:trace contextRef="#ctx0" brushRef="#br0" timeOffset="150164.3923">15311 741 0,'0'53'15,"0"-106"-15,0 141 0,0-53 0,0 18 16,0-17-16,0-1 16,0-18-16,0 1 0,17 0 15,1 17 1,-1-17-16,1-1 0,0-17 16,-1 0-16</inkml:trace>
  <inkml:trace contextRef="#ctx0" brushRef="#br0" timeOffset="150458.013">15628 900 0,'0'0'0,"-18"0"0,18 17 15,-17 19 1,17-19-16,35 18 15,-17-17-15,17 0 0,18-1 16,-35-17-16,34 0 16,-16 0-16,-19-17 15,1-1-15,-18 0 0,0 1 16,-18-18 0,1 17-16,-36-17 15,18 17-15,-18 18 16,35 0-16,-17 0 15</inkml:trace>
  <inkml:trace contextRef="#ctx0" brushRef="#br0" timeOffset="150843.1971">15910 723 0,'36'-17'16,"-72"34"-16,89-34 0,-35 17 0,35 0 15,-36 0 1,36 0-16,-35 0 16,0 17-16,-1 1 15,-17-1-15,0 36 16,0-17-16,0 52 15,18-53-15,-18 18 16,0-18-16,18 1 16,-18-19-16,0 1 15,-18-18-15,0 0 16,1 0-16,-1-18 16,0 18-16,1-17 15,-1 17-15,18-18 16,-18 18-16,1 0 15,-1 0-15</inkml:trace>
  <inkml:trace contextRef="#ctx0" brushRef="#br0" timeOffset="152319.2236">16439 794 0,'18'-18'15,"0"18"-15,17-18 16,-17 18-16,-1-17 16,1 17-16,17-18 0,-17 18 15,-1 0-15,1 0 16</inkml:trace>
  <inkml:trace contextRef="#ctx0" brushRef="#br0" timeOffset="152544.6288">16492 776 0,'0'35'0,"-17"-17"16,17 35-1,0-18-15,-18 36 16,18-36-16,0 36 16,18-54-16,-1 1 0,1 0 15,17-18 1,-17 0-16,0 0 0,34 0 16,-52-18-16</inkml:trace>
  <inkml:trace contextRef="#ctx0" brushRef="#br0" timeOffset="152833.8687">16739 935 0,'-17'0'0,"17"18"16,0-1-16,17 18 15,1-17-15,35 0 16,-35-18-16,34 0 16,-34 0-16,17-18 15,-17 0 1,-18 1-16,0-1 16,-18 1-16,1-1 0,-19 0 15,19 1-15,-18 17 16,17-18-16,0 18 15</inkml:trace>
  <inkml:trace contextRef="#ctx0" brushRef="#br0" timeOffset="153206.0157">16969 794 0,'0'-18'16,"17"18"-16,1 0 15,0 0-15,-1-18 0,18 18 16,-17 0-16,17 0 0,18-17 16,-35 17-16,0 0 15,-18 17-15,17 19 16,-34 17-1,17-36-15,0 36 16,0-17-16,17-1 16,-17-18-16,0 1 15,18 17-15,-18-17 0,17 0 16,-17-1-16,-17-17 31,-18-17-15,17 17-16,0 0 15</inkml:trace>
  <inkml:trace contextRef="#ctx0" brushRef="#br0" timeOffset="182932.0013">15258 2099 0,'0'18'16,"-18"35"-1,0-18-15,18 35 16,0-17 0,0-17-16,18-1 0,17 18 15,-17-36-15,0 1 16,-1-18-16,18-18 0,-17 1 15,35-36-15,-35 35 16,-18-17-16,17 0 16,-17 17-16,-17 36 31,17-1-31,17 54 16,1-36-16,17 18 15,-17-35-15,17-18 0,0 17 16,18-17-1,-35-17-15,35-19 16,-18 19-16,-17-54 16,-18 36-16,-18-53 15,1 53-15,-36-54 16,17 54-16,19 0 16,-1 17-16,0 18 15,1 0-15,-1 18 0</inkml:trace>
  <inkml:trace contextRef="#ctx0" brushRef="#br0" timeOffset="185001.0572">16245 2134 0,'18'0'31,"17"18"-15,1-18-16,17 0 16,52 0-16,-34 0 15,-18 0-15,17 0 0,54-18 16,-71 18-1,35-17-15,-53 17 16,-17 0-16,17-18 16,-35 0-16,0 1 15</inkml:trace>
  <inkml:trace contextRef="#ctx0" brushRef="#br0" timeOffset="185221.5513">16845 1940 0,'35'0'0,"18"18"16,36-18 0,-54 0-16,35 18 15,-34-1-15,-19 1 16,-17-1 0,0 19-16,-17-19 0,-36 36 15,35-35-15,-52 17 16,52-35-16,-17 18 15,52-18 1</inkml:trace>
  <inkml:trace contextRef="#ctx0" brushRef="#br0" timeOffset="185717.0968">17745 1923 0,'0'17'15,"-18"-17"-15,0 71 16,18-36-16,-17 36 15,17-36-15,17 18 16,-17-35-16,18-1 16,0 1-16,-1-1 0,19-17 15,-19 0-15,19-17 16,-36-1-16,35 1 16,-35-1-1,17 18-15,1 0 16,0 18-1,-1-18-15,1 17 16,0-17-16,-1 0 16,1 0-16,0-17 0,-1 17 15,1-18-15,-18 0 0,0-17 16,0 17-16,-18-35 16,1 36-16,-1-1 15,0 0-15,1 1 16,17-1-16</inkml:trace>
  <inkml:trace contextRef="#ctx0" brushRef="#br0" timeOffset="186073.1899">18168 1746 0,'0'0'0,"18"-17"16,-1 17-16,1 0 15,0 0-15,-1 0 0,1 0 16,0 17-1,-18 36 1,-18-35-16,0 17 16,1-17-16,17-1 0,-18 1 15,18 0 1,18-18-16,17 17 16,-17-17-16,-1 0 15,1 0-15,17 0 16</inkml:trace>
  <inkml:trace contextRef="#ctx0" brushRef="#br0" timeOffset="187424.8846">17480 1693 0,'-17'18'31,"17"53"-16,0-19 1,-18 72 0,0-54-16,18-17 0,0 18 15,-17-18-15,17 0 0,17 17 16,-17-52-16,18 35 16,0-53-16</inkml:trace>
  <inkml:trace contextRef="#ctx0" brushRef="#br0" timeOffset="187935.7477">17498 1499 0,'35'0'16,"-70"0"-16,88 0 0,35-17 16,-35 17-16,106-18 15,-71 18-15,71 0 16,-89 0-16,1 18 16,-1-1-16,36 1 15,-71 0-15,36 17 16,-36-17-16,-17-1 0,-1 1 15,1-1-15,0 1 16,-18 0-16,0 35 16,0-18-16,-18 35 15,18-34-15,0-1 16,18 71-16,-1-53 16,1 35-16,0-53 15,-1 36-15,-17-36 16,0-17-16,-35 52 15,-36-17 1,36-35-16,-88-1 16,52-17-16,1 0 15,-1 0-15,-17 0 16,0 0-16,-1 0 0,-52 0 16,71-17-16,-1-1 15,54 1-15</inkml:trace>
  <inkml:trace contextRef="#ctx0" brushRef="#br0" timeOffset="188670.3825">17604 864 0,'17'0'31,"54"18"-31,-36 0 16,18-1-16,18 1 15,52 35-15,-35-36 16,89 54-16,-89-36 16,123 18-16,-122-18 15,17 1-15,52 34 16,-87-34-16,35-1 15,-71-18-15,18 19 16,-18-36 0,-17 17-16,-36-34 31,0 17-31,18-18 16,0 0-16,-17 18 0</inkml:trace>
  <inkml:trace contextRef="#ctx0" brushRef="#br0" timeOffset="188937.4533">19121 1217 0,'17'0'16,"1"18"-1,17-18-15,0 17 16,1 1-16,-19 0 15,36 35-15,-53-36 16,18 1-16,-18 17 16,0-17-16,-18-1 0,1-17 15,-1 36 1,0-36-16,1 0 0,-1 0 16</inkml:trace>
  <inkml:trace contextRef="#ctx0" brushRef="#br0" timeOffset="189336.9029">18768 2064 0,'0'0'0,"17"-18"31,19 0-15,-19 1-1,19-1-15,-1 1 0,35-36 16,-17 35-16,36-35 16,-54 35-16,35-34 15,-34 34 1,-19 0-16,1 1 0,-18-1 15,0 0-15</inkml:trace>
  <inkml:trace contextRef="#ctx0" brushRef="#br0" timeOffset="189570.6049">19191 1640 0,'53'0'0,"-18"-17"16,-17 17-16,35 0 15,-18 0-15,0 0 16,-17 0-16,17 17 0,-17 1 16,-18 0-16,18-1 0,-18 1 15,-18 35-15,0-35 16,-17 34-16,17-34 16,1 0-16,-1-18 15</inkml:trace>
  <inkml:trace contextRef="#ctx0" brushRef="#br0" timeOffset="191746.3516">19897 1411 0,'17'0'15,"1"0"1,0 18-16,17-1 0,-17 1 16,17 17-16,0-17 0,36 35 15,-54-35-15,36 17 16,-35-18-1,17 1-15,-35-36 32</inkml:trace>
  <inkml:trace contextRef="#ctx0" brushRef="#br0" timeOffset="191921.9845">20214 1446 0,'0'0'16,"-35"36"-16,-18 17 16,35-36-16,-35 36 15,36-18-15,-18 1 16,35-19-16,17 1 16</inkml:trace>
  <inkml:trace contextRef="#ctx0" brushRef="#br0" timeOffset="192213.3064">20443 1288 0,'18'-18'0,"0"18"15,-18-18-15,53 18 16,-18 0-16,18 0 16,-35 0-16,-1 0 15,1 0-15,17 0 16,-53 0-1</inkml:trace>
  <inkml:trace contextRef="#ctx0" brushRef="#br0" timeOffset="192391.0568">20549 1305 0,'0'71'15,"0"-142"-15,0 177 0,0-35 16,18-36-16,-18 18 15,18-18-15,-18-17 0,17 17 16,-17-17 0,18-1-16,0 1 15,-1-18 1</inkml:trace>
  <inkml:trace contextRef="#ctx0" brushRef="#br0" timeOffset="192700.9613">20832 1499 0,'0'0'15,"0"-17"-15,-18 17 16,18 17 0,0 19-1,18-19-15,-18 1 16,35 0-16,-18-18 15,19 17-15,-19-17 16,1 0-16,0-17 0,-1 17 16,1-18-16,-18 0 15,0-17-15,-18 17 16,1-17 0,-1 17-16,0 1 0,1 17 15,-1-18-15</inkml:trace>
  <inkml:trace contextRef="#ctx0" brushRef="#br0" timeOffset="193136.0825">21131 1305 0,'18'-17'16,"0"17"0,-1 0-16,19 0 15,-19 0-15,1 0 16,-18 17-1,18 1-15,-18 17 16,0-17-16,0 17 16,0 0-16,0 1 0,17 17 15,-17-18-15,18-17 16,-18 17-16,0-18 0,17 36 16,-34-53 15,-18-17-16,17-1-15,-17-17 16,17 17-16,18-17 16,-18 35-16,36-18 15</inkml:trace>
  <inkml:trace contextRef="#ctx0" brushRef="#br0" timeOffset="194192.0601">21519 1376 0,'0'0'0,"0"-18"0,18 18 62,0 0-46,-1 0-16,1 0 16,0 0-16,-1-17 15,1 17-15</inkml:trace>
  <inkml:trace contextRef="#ctx0" brushRef="#br0" timeOffset="194348.1648">21519 1429 0,'0'53'16,"0"-106"-16,0 141 0,0-53 16,0 18-16,18-35 15,0-1-15,-18 1 16,17 0-16,19-1 15,-19-17-15,1 0 0,17 0 16</inkml:trace>
  <inkml:trace contextRef="#ctx0" brushRef="#br0" timeOffset="194603.3523">21713 1535 0,'0'17'16,"0"-34"-16,0 52 0,0-17 0,0-1 0,18 1 16,17-1-1,-17-17-15,0 0 0,-1 0 16,1-17-16,-18-1 31,-18-17-31,18 0 16,-17 17-16,17 0 0,0 1 15,-18-1-15,18-17 16,-18 17-16</inkml:trace>
  <inkml:trace contextRef="#ctx0" brushRef="#br0" timeOffset="194937.0001">21819 1358 0,'18'0'15,"-36"0"-15,54 0 0,-19-17 0,19-1 16,-19 18 0,18-18-1,-17 18-15,0 18 0,-18 0 16,0-1-16,0 18 16,0 36-16,0-36 15,0 1 1,17-1-16,-17 18 0,0-36 0,18 19 15,-18-19-15,18 1 0,-18 0 16,-18-18 15,0-18-15,1 0-16,-1 18 0,0-17 16,1 17-16</inkml:trace>
  <inkml:trace contextRef="#ctx0" brushRef="#br0" timeOffset="195553.9069">22172 1429 0,'18'0'16,"17"17"-16,-17-17 15,-1 0-15,19 0 0,16 0 16,-34 0-16,0-17 16,17 17-1</inkml:trace>
  <inkml:trace contextRef="#ctx0" brushRef="#br0" timeOffset="195744.4209">22401 1358 0,'-17'0'16,"-1"18"0,0-1-16,1 1 15,-36 17-15,35 1 16,1-1-16,-1-35 15,0 18 1</inkml:trace>
  <inkml:trace contextRef="#ctx0" brushRef="#br0" timeOffset="195921.6449">22190 1323 0,'17'0'16,"-34"0"-16,34 18 0,1-1 16,-18 1-16,0-1 15,0 19-15,18 17 16,-1-36-16,1 36 16,0-35-16,-1 0 0</inkml:trace>
  <inkml:trace contextRef="#ctx0" brushRef="#br0" timeOffset="196300.5225">22472 1446 0,'-18'18'0,"18"0"16,0-1-16,-17 19 15,34-19-15,1 19 16,0-19-16,17 1 15,-17-18-15,-1 0 16,1 0-16,-1 0 16,-17-18-1,18 18 17,0 0-17,-1 0-15,-17-17 47,0-1-31,-17 0-1,17 1-15,-18-1 16,18 0-16,0 1 16</inkml:trace>
  <inkml:trace contextRef="#ctx0" brushRef="#br0" timeOffset="196639.128">22701 1182 0,'18'0'16,"0"17"-1,-1-17-15,1 0 0,17 18 16,-35 0 0,18-18-16,-18 35 15,0-17-15,-36 17 16,19-17-16,17-1 0,-18 1 15,36-1 1,-1-17 0,1 0-16,35 0 15,-35-17-15</inkml:trace>
  <inkml:trace contextRef="#ctx0" brushRef="#br0" timeOffset="197213.5838">19544 1041 0,'18'17'16,"-1"19"-1,-17-1-15,35 88 16,-35-34-16,18-1 16,35 106-16,-35-106 15,35 35 1,-36-70-16,18 0 15,-17-35-15</inkml:trace>
  <inkml:trace contextRef="#ctx0" brushRef="#br0" timeOffset="198018.283">19650 1005 0,'35'0'0,"53"0"16,-35 0-16,106-17 15,-71 17-15,106-35 16,-70 17-16,-1 0 16,142 1-16,-124-1 15,123 18 1,-123 18-16,-17-18 15,-1 0-15,1 17 0,105 1 16,-123-18-16,17 0 16,-17 0-16,88 18 0,-105-18 15,52 0 1,-88-18-16,-1 18 16,-16 0-16,-19 0 0,1 0 15,53 0-15,-54 18 16,18-18-16,1 0 15,-19 0-15,36 17 16,-35 1-16,0-18 0,17 0 16,0 0-1,-35 17-15,18-17 16,-18 18-16,17-18 0,1 18 16,-18-1-16,18 19 15,-18-19 1,17 36-16,-17-35 15,0 17-15,0-17 16,0 17-16,0 0 0,18 18 16,-18-18-16,0 1 0,35 52 15,-35-53-15,18 53 16,-18-35-16,0 18 16,0-36-16,0 18 15,0-18-15,-18 1 16,18-19-16,-35-17 15,17 18-15,-17-18 16,0 0 0,-36 18-16,18-18 15,-105 0-15,52 17 16,-176-17-16,105 0 16,-52-17-16,0 17 15,-18 0-15,-265 17 16,265 1-16,-176 17 15,246 0-15,-105 1 16,159-36-16,34 0 16,37 17-16,-1-17 0,35 18 15,36-18-15,-1 18 16</inkml:trace>
  <inkml:trace contextRef="#ctx0" brushRef="#br0" timeOffset="199932.752">23566 1482 0,'-18'-18'0,"0"18"15,36 18 16,35-1-15,-18 1-16,71 17 16,17-17-1,-70 0-15,36-1 16,-54-17-16,18 18 16,-36-18-16,1 0 15,-36 0-15</inkml:trace>
  <inkml:trace contextRef="#ctx0" brushRef="#br0" timeOffset="200142.4532">24024 1464 0,'53'0'0,"-106"0"0,124 0 16,-36 0-16,0 18 16,1-18-16,-19 17 0,18 1 0,-17 0 15,17 35-15,-35-36 16,-17 36-1,-19-18-15,-34 18 16,17-35-16,18 0 0,-53 17 16,70-18-1</inkml:trace>
  <inkml:trace contextRef="#ctx0" brushRef="#br0" timeOffset="201027.9117">26300 1676 0,'17'-18'0,"1"18"16,0-18-16,-1 18 0</inkml:trace>
  <inkml:trace contextRef="#ctx0" brushRef="#br0" timeOffset="201182.687">26917 1764 0,'0'0'15,"18"-35"-15,17 35 0</inkml:trace>
  <inkml:trace contextRef="#ctx0" brushRef="#br0" timeOffset="201327.1598">27340 1729 0,'53'-18'16,"-106"36"-16,124-36 0</inkml:trace>
  <inkml:trace contextRef="#ctx0" brushRef="#br0" timeOffset="201476.9093">27764 1729 0,'0'0'16,"17"0"-16</inkml:trace>
  <inkml:trace contextRef="#ctx0" brushRef="#br0" timeOffset="201627.0753">28063 1746 0,'0'0'15,"36"0"-15,-54 18 32</inkml:trace>
  <inkml:trace contextRef="#ctx0" brushRef="#br0" timeOffset="202673.3004">29898 1552 0,'18'0'15,"17"0"-15,0-17 16,36 17-16,70 0 16,-71 0-16,89-18 15,-106 18-15,53 18 16,-71-18-16,18 0 16</inkml:trace>
  <inkml:trace contextRef="#ctx0" brushRef="#br0" timeOffset="202917.8659">30498 1341 0,'0'0'15,"35"0"-15,0 0 0,53 17 16,-52-17 0,87 35-16,-70-17 15,35 17-15,-52-17 16,-19 35-1,-17-18-15,-35 1 0,17-1 16,-17-18-16,-18 19 0,18-19 16,0 1-16,-36 17 15,36-35-15,-36 18 16,53-18-16,1 0 16,-1 0-16,1 0 0</inkml:trace>
  <inkml:trace contextRef="#ctx0" brushRef="#br0" timeOffset="207856.935">4833 10037 0,'-18'0'16,"18"17"-1,18-17 1,35-17 15,-18 17-31,1 0 16,-19 0-16,18-18 0,18 18 16,-35 18-16,0-18 15,35 0-15,-18 17 16,0-17-1,0 0-15,18 0 16,-35 0-16,17 18 16,1-18-16,-19 17 0,1-17 15,-1 0-15,36 18 16,-35 0-16,35-18 16,-35 0-16,17 0 15,-18 0-15,19 17 0,17-17 16,-18 0-16,0 0 15,53 0 1,-52 0-16,17 0 0,52-17 16,-52 17-16,0 0 15,53-18-15,-53 18 16,0 0-16,0-18 0,53 18 16,-36-17-16,36-1 15,-53 18 1,0 0-16,0-17 0,0 17 0,17 0 15,-17 0 1,-18 0-16,18-18 16,-17 18-16,-1 0 0,0 0 0,18 0 15,18-18 1,-36 18-16,0 0 0,1 0 16,-1 0-16,-18 0 0,19 0 15,-19 18-15,19-18 0,17 0 16,-18 18-16,-18-18 15,36 0 1,-17 0-16,-19 0 0,19 0 16,-19 0-16,1 0 15,0 0-15,-1 0 0,1 17 16,-1-17 0,1 18-16,0-18 15,-1 0 1,1 0-16,0 0 15,-1 0 1,-17 17 15,18-17 1,0 0 14,-1 0 1,-17-17-31,18 17 0,-1 0-1,-17-18 1,18 18-16,0 0 15,-1-17-15,1 17 16,0 0 0,-1 0-16,1 0 15,0 0-15,-1 0 16,1 0-16,-18-18 16,17 18-16,1 0 15,0 0-15,-18-18 0,17 18 16,1 0-16,0-17 15,-1 17 1,1 0 0,0 0-1,-1 0 1,1 0 0,0 0-1,-1 0-15,18 0 16,-17 0-1,17 0 1,-17 0-16,0 0 16,-1 0-16,1 0 15,0 17-15,-1-17 16,1 0 0,-1 18-1,1-18 1,0 0-1,-1 0 32,1 0-31,0 0 0,-1 0 15,1 0-31,0 18 15,-1-18-15,1 0 16,-1 0 0,1 0-1,0 0-15,17 0 16,-17 0-16,-1-18 16,1 18-1,0 0-15,-1 0 16,1 18-1,0-18-15,-1 0 16,1 0 0,-1 0 15,1 0 0,0 0-15,-1 0-16,19 0 15,-1 0-15,18-18 16,-36 18-16,54 0 16,-53 0-16,17 0 15,-17 0-15,17 0 0,18-18 16,-18 18-16,18 0 16,-18-17-16,-17 17 15,17 0-15,18 0 16,-18 0-16,-17 0 15,0 0-15,17 0 0,18 0 16,-36 17-16,36-17 16,-17 0-16,-19 0 15,36-17-15,-18 17 16,1 0-16,-1 0 16,-17 0-16,17 0 0,0 0 15,1 0 1,-19 0-16,18 0 0,-17 0 15,17 0-15,-17 0 0,35-18 16,-18 18-16,-17 0 16,17 0-16,-17 0 0,-1 0 15,36 0 1,-35 0-16,0 0 0,17 0 16,-18 0-16,36 0 15,-35 0-15,0 0 0,17 0 16,-17 0-16,17 0 15,0 0-15,-17 0 16,17 0-16,-17 0 16,-1 0-16,19 0 0,-19 0 15,19 0-15,-19 0 16,1 18 0,-1-18-16,1 17 0,0-17 15,-1 0 1,1 18-1,0-18-15,-1 0 16,1 0-16,17 0 16,-17 0-16,-1 0 15,1 0-15,0 0 16,-1 0-16,1 18 16,0-18-16,-1 0 15,19 0 1,-19 0-16,1 0 15,0-18-15,-1 18 0,1 0 16,-1 0 0,1 0-1,0 0-15,-1 0 16,1 0-16,0 0 16,-1 0-1,1 0 1,0 0-1,-1-18 1,1 18 0,-18-17 15,17 17-31,1 0 47,0 0-16,-1 0-15,1 0-1,0 0 1,-1 0-16,1 0 16,0 0-1,-1 0-15,1 0 16,-1 0-1,1 0-15,17 0 16,-17 0-16,0 0 16,-1 0-16,1 0 0,35 0 15,-35 0 1,17 17 0,-18-17-16,1 0 15,17 18 1,-17-18-16,17 0 15,-17 18-15,0-18 16,-1 0-16,1 0 0,-1 0 16,1 0-16,17 17 15,-17-17-15,17 0 16,-17 0-16,0 0 0,-1 0 0,36 18 16,-35-18-1,17 0-15,-17 0 0,17 0 16,18 0-16,-35 0 15,17 0-15,-18 0 0,19 0 16,17 0 0,-18 0-16,0-18 0,-17 18 15,17 0-15,18 0 16,-18 0-16,-17 0 0,17-17 16,0 17-16,18 0 15,-17-18-15,-1 18 0,0 0 16,-17 0-16,52-18 15,-34 18-15,17 0 16,-18-17-16,-17 17 16,52 0-16,-52 0 15,-1-18-15,36 18 16,-35 0-16,17 0 0,0 0 16,-17 0-1,35 0-15,-35 0 16,35 0-16,-36 0 15,1 0-15,0 0 16,-1 0-16,18-18 0,1 18 16,-19 0-16,36 0 15,-35 0-15,0 0 16,17 0-16,0 0 16,0 0-16,-17 0 0,17 18 15,-17-18-15,17 0 16,-17 0-16,17 0 0,18 0 15,-35 0-15,-1 0 16,36 0-16,-35 0 16,17 18-16,0-18 15,-17 0-15,17 0 16,1 0-16,-19 0 0,1 17 16,0-17-1,-1 0-15,1 18 0,-1-18 16,1 18-1,0-18-15,-1 0 0,1 0 16,17 0 0,-17 0-16,17 0 15,-17 0-15,-1 0 16,19 17 0,-19-17-16,36 0 15,-35 0-15,0 0 16,-1 0-16,36-17 15,-18 17-15,1 0 16,-19 0-16,19 0 16,17 0-16,-36 0 15,54 0-15,-36 0 16,18-18 0,-18 18-16,0 0 0,-17 0 15,53 0-15,-54 0 16,19 0-16,-19-18 0,36 18 15,-18 0 1,-17 18-16,17-18 0,1 0 16,-19 0-16,36 0 15,-18 0-15,-17 0 0,17 0 16,1 0-16,17 0 16,-36 0-16,18 0 0,-17 0 15,53 0 1,-54 0-16,19 0 0,17 18 15,-18-18-15,0 0 16,36 0-16,-36 0 16,0 0-16,36 0 15,-36 0-15,0 0 16,1 0-16,-1 0 0,0 0 16,36 0-16,-36 0 15,0 0-15,1 0 0,-1 0 16,18 0-16,-36 0 15,1 17-15,0-17 0,-18 18 16</inkml:trace>
  <inkml:trace contextRef="#ctx0" brushRef="#br0" timeOffset="210436.0233">31168 1164 0,'-18'-17'16,"36"17"-1,0 0 1,-18-18 0,0 0-1,17 36 142,-17 0-142,0-1-15,0 36 16,0-18-1,0 1-15,0 52 16,0-35-16,0 35 16,0-53-16,18 18 0,-18-18 15,17 36 1,-17-53-16,18-1 0,-18 36 16</inkml:trace>
  <inkml:trace contextRef="#ctx0" brushRef="#br0" timeOffset="211165.3754">31044 1005 0,'0'-17'15,"0"34"-15,18-34 0,35 17 16,-18 0-16,71-18 16,-35 18-1,87 0-15,-52 0 16,-18 0-16,36 0 0,-18 0 15,105 18 1,-122-18-16,52 17 16,-88-17-16,0 18 15,-1 0-15,1-18 0,53 35 16,-53-17-16,35-1 16,-52 1-16,69 0 15,-52-1-15,18 1 16,-36-18-16,0 17 15,-17-17-15,17 18 16,-17-18-16,0 18 16,-1-1-1,-17 19-15,18-36 16,-18 53 0,0-18-16,-18 53 15,18-35-15,-17 53 16,17-71-16,0 89 15,0-72-15,0-16 16,17 70-16,-17-54 16,36 37-16,-19-54 15,-17 0-15,18-17 16,-18 17-16,0-17 0,0-1 16,-18 1-16,-17 17 15,0-35-15,-1 0 0,-17 18 16,1-18-16,-19-18 0,-17 18 15,-106-35-15,70 17 16,-17 1-16,-141-36 16,0 0-1,141 35-15,17 1 0,-87-1 16,140 0-16,18 1 16</inkml:trace>
  <inkml:trace contextRef="#ctx0" brushRef="#br0" timeOffset="211799.8514">31750 1393 0,'0'0'15,"-35"0"-15,-1 0 0,19 18 16,-18 0-16,17 17 16,0 18-16,18-18 15,18 1-15,0-19 0,34 54 16,-16-54-16,17 19 16,-18-36-16,35 17 15,-52-34 1,0 17-16,17-18 15,-17 18-15,-1-35 16,-17 17-16,-17 18 16,-1 18-1,18 17 1,0-17-16,0 17 16,35 18-16,-17-53 15,0 17-15,17-17 0,-17 18 16,34-36-16,-34 18 15,0-52 1,-18 34-16,-18-35 16,0 18-16,-17-18 15,0 35-15,17 1 16,1 17-16,-19 0 0,19 0 16,17 17-16,0 1 15</inkml:trace>
  <inkml:trace contextRef="#ctx0" brushRef="#br0" timeOffset="212110.8914">32367 1640 0,'-35'-35'16,"70"70"-16,-88-70 0,36 35 0,-1 18 31,36-1-31,-18 19 16,17-1-16,1 0 15,0-17-15,-1 0 0,1-1 16,0 1-16,-18-1 16,-18 1-16,-17-18 15,17 0 1,-35 0-16,36 0 15,-1-18-15,18 1 16,0-1 0</inkml:trace>
  <inkml:trace contextRef="#ctx0" brushRef="#br0" timeOffset="212294.0883">32508 1764 0,'36'-18'15,"-72"36"-15,89-36 16,18 18-16,-53-17 16,17 17-16,0 0 15,-17 0-15,-1-18 0,1 18 16,-18-18-16,0 1 16,-18-1-16</inkml:trace>
  <inkml:trace contextRef="#ctx0" brushRef="#br0" timeOffset="212478.9212">32614 1570 0,'0'0'15,"0"70"-15,-17-34 0,17 34 16,-18-34-16,36 16 16,-1-34-16,1 0 15,35 17-15,-35-17 16,17-1-1,-18-17-15,1 0 16</inkml:trace>
  <inkml:trace contextRef="#ctx0" brushRef="#br0" timeOffset="215975.4268">28258 2893 0,'35'0'16,"-18"17"-16,36 36 16,18 0-16,-36-35 15,53 52-15,-70-52 16,35 0-16,-35-1 15,-1-17-15</inkml:trace>
  <inkml:trace contextRef="#ctx0" brushRef="#br0" timeOffset="216159.6046">28610 2858 0,'-35'35'0,"17"-18"16,-52 36-16,35-17 16,-18 34-16,35-52 15,0 17-15,18-17 16,0-1-16,0 1 0,18-18 16</inkml:trace>
  <inkml:trace contextRef="#ctx0" brushRef="#br0" timeOffset="216442.9938">28840 2681 0,'17'-18'0,"36"1"16,-18 17-16,1-18 16,-1 18-16,-17-17 15,-1 17-15</inkml:trace>
  <inkml:trace contextRef="#ctx0" brushRef="#br0" timeOffset="216599.1718">28945 2734 0,'0'0'16,"-17"71"-16,17-18 0,17 35 16,-17-53-16,18-17 15,17 35 1,-17-36-16,17 1 0,1-18 15,-19-18-15,1 1 16</inkml:trace>
  <inkml:trace contextRef="#ctx0" brushRef="#br0" timeOffset="216848.4243">29175 2699 0,'35'35'16,"-17"-35"-16,-1 35 16,1-17-16,-18 17 15,0-17-15,0 0 16,-18 17-16,18-18 0,-17 19 16,-1-19-16,18 1 15,0 0 1,35-1-16,1-17 15,16 0 1,-34-17-16</inkml:trace>
  <inkml:trace contextRef="#ctx0" brushRef="#br0" timeOffset="217125.6374">29457 2858 0,'-18'35'16,"18"-18"-16,0 36 15,18-35-15,0 0 0,17-18 16,-17 17-16,34-17 16,-16 0-16,-19-17 0,1-1 15,0-17 1,-18 17-16,-18-35 15,0 36-15,1-19 0,-19 19 16,1-1-16,18 18 16,-19 0-1</inkml:trace>
  <inkml:trace contextRef="#ctx0" brushRef="#br0" timeOffset="217806.178">29157 2628 0,'0'-17'0,"18"17"16,-1-18-1,1 18-15,0 0 16,17-18-16,-17 18 16,-1 18-1,1-18-15,-18 35 16,0-17-16,0 35 16,0-18-16,0 53 15,-18 0 1,18-35-16,0 0 0,18 35 15,-18-52-15,17-19 16,-17 19-16,0-19 0,18 1 16,-36-36-1,1 1 1,-1-1-16,1-35 16,-1 35-1,18 1-15</inkml:trace>
  <inkml:trace contextRef="#ctx0" brushRef="#br0" timeOffset="218149.3293">29369 2663 0,'0'-17'15,"35"17"1,-17-18-16,-1 18 0,19 0 16</inkml:trace>
  <inkml:trace contextRef="#ctx0" brushRef="#br0" timeOffset="218343.226">29369 2663 0,'0'71'0,"0"-142"0,0 177 15,-18-88-15,18 53 16,0-36-16,0 35 16,0-34-16,18-1 15,-1-17-15,1-1 16,17-17-16,1 0 15,-1-17-15</inkml:trace>
  <inkml:trace contextRef="#ctx0" brushRef="#br0" timeOffset="218683.7823">29580 2663 0,'0'0'15,"36"-17"-15,-1 17 0,18 0 16,-35 0-16,17 17 16,-18 1-16,-17 35 15,0-18-15,0 36 16,-17-36 0,17 53-16,0-52 15,0-1-15,0 35 16,0-52-16,0 0 15,0-1-15,-18-17 32,-17-17-17,17-1-15,1-17 16,-1 0-16,0 17 16,36-17-16,0 17 15,-1 0-15</inkml:trace>
  <inkml:trace contextRef="#ctx0" brushRef="#br0" timeOffset="219077.2228">30163 2752 0,'17'0'16,"18"-18"-1,1 18 1,-1-18-16,36-17 15,-19 17-15,54-34 16,-53 34-16,88-35 16,-70 18-16,-1 17 15,-17-17-15,18 17 0,52-17 16,-87 17-16,52-35 16,-53 18-16,-17 17 15,17-34-15,-35 34 16,-18 0-1</inkml:trace>
  <inkml:trace contextRef="#ctx0" brushRef="#br0" timeOffset="219279.9112">31168 2187 0,'35'0'16,"-70"0"-16,105 0 0,-52 0 16,53 0-16,-54 0 15,19 18 1,-19 0-16,1-1 15,-18 18-15,-35 18 16,-1-35-16,1 17 0,-36 18 16,54-35-16,-1-1 15,18 1 1,0 0-16</inkml:trace>
  <inkml:trace contextRef="#ctx0" brushRef="#br0" timeOffset="220088.2826">32879 1746 0,'18'-17'16,"-1"17"-1,18 0-15,-17 0 16,0 0-1,-1 17-15</inkml:trace>
  <inkml:trace contextRef="#ctx0" brushRef="#br0" timeOffset="220205.8553">32985 1852 0,'35'0'15,"-70"0"-15,88 0 0,-18 0 16,-17 0-16</inkml:trace>
  <inkml:trace contextRef="#ctx0" brushRef="#br0" timeOffset="220502.8043">31679 2099 0,'18'-18'0,"0"18"31,-1 0-15,1 0 0,0 0-16</inkml:trace>
  <inkml:trace contextRef="#ctx0" brushRef="#br0" timeOffset="220640.815">32015 2099 0,'17'-18'16,"-34"36"-16,87-36 15,-52 18-15,-1 0 16</inkml:trace>
  <inkml:trace contextRef="#ctx0" brushRef="#br0" timeOffset="220821.5255">32420 2134 0,'36'0'16,"-72"0"-16,89 0 0,-35 0 0,17 0 15,-35 18 1</inkml:trace>
  <inkml:trace contextRef="#ctx0" brushRef="#br0" timeOffset="222966.9191">33355 1940 0,'35'0'16,"-17"0"-16,17 0 16,1 0-16,-1-17 15,-17 17-15,-1 0 16,1 0-16,-1 0 15,-17-18 1</inkml:trace>
  <inkml:trace contextRef="#ctx0" brushRef="#br0" timeOffset="223206.2694">33532 1817 0,'0'0'0,"17"0"0,1 0 15,-18-18-15,17 18 0,1 0 16,0 0-16,17 0 15,-35 18-15,18-18 16,-1 0-16,1 17 0,-18 1 16,18-18-16,-18 18 0,0 35 15,0-36-15,-18 1 16,-17 17-16,17-17 16,0 35-16,1-36 15,-1 1-15,18 0 16,-18-18-1</inkml:trace>
  <inkml:trace contextRef="#ctx0" brushRef="#br0" timeOffset="242467.1649">16281 2152 0,'0'-18'0,"17"18"47,19 0-32,-1 0 1,35-17-16,-17 17 16,18 0-16,-18 0 0,17 0 15,-17 17-15,53-17 16,-53 18-16,-18-18 0,1 0 16,17 0-1,-36 0-15,-17-18 31,-35 1-31</inkml:trace>
  <inkml:trace contextRef="#ctx0" brushRef="#br0" timeOffset="242729.5322">16792 1958 0,'18'-18'16,"0"18"-16,17 18 15,0-18 1,-17 18-16,-1-1 0,36 18 16,-17 1-16,-1-1 15,-18-17-15,1-1 16,-18 19 0,-18-19-16,-17 1 0,18 0 15,-19 17-15,1-18 0,-18 1 16,35 0-16,1-18 15,34-18 1</inkml:trace>
  <inkml:trace contextRef="#ctx0" brushRef="#br0" timeOffset="243225.7042">17604 1005 0,'-36'-17'16,"72"34"-16,-89-34 0,35 17 15,36 0 1,35 17-16,0-17 16,70 18-16,-35 0 15,0-1-15,1 1 0,-1 17 16,0-17-16,106 35 16,-106-36-16,0 19 15,-35-19-15,53 36 16,-71-17-16,1-19 15,-1-17-15,-17 18 0,-1-18 0</inkml:trace>
  <inkml:trace contextRef="#ctx0" brushRef="#br0" timeOffset="243581.2429">18644 2152 0,'-17'0'16,"34"0"-16,-17-18 0,36 1 15,-1-19-15,35-34 16,-17 52-16,36-52 16,-37 52-16,19-35 15,-36 18-15,18 0 16,-35-1-1</inkml:trace>
  <inkml:trace contextRef="#ctx0" brushRef="#br0" timeOffset="243775.9583">19068 1658 0,'53'18'15,"-18"-18"-15,0 0 16,-17 17-16,17-17 15,0 0-15,-17 18 0,17 0 16,-17-18-16,0 53 16,-18-36-16,-18 36 15,0-35-15,1 17 16,-1-35-16</inkml:trace>
  <inkml:trace contextRef="#ctx0" brushRef="#br0" timeOffset="244482.3575">23389 1482 0,'0'0'0,"0"-18"0,18 18 15,70 18 1,-35-18 0,123 17-16,-87-17 15,87 18-15,-88 0 16,-17-18-16,-1 0 0,-17 0 15,18 17 1,-54-17-16,1-17 16</inkml:trace>
  <inkml:trace contextRef="#ctx0" brushRef="#br0" timeOffset="244686.9455">24095 1358 0,'17'35'15,"1"-17"-15,-18 0 16,18-1-16,17 1 0,-17 0 0,17 17 16,-18 36-1,-17-36-15,0 0 0,-52 18 16,16-18-16,-52 18 16,35-35-16,18-1 15,0 1-15,17 0 0</inkml:trace>
  <inkml:trace contextRef="#ctx0" brushRef="#br0" timeOffset="245683.7335">30215 2699 0,'-17'0'16,"34"0"15,36-36-31,53 1 15,-18 0-15,-17 0 16,105-36-16,-87 36 16,-1 0-16,70-18 15,-87 35-15,-18-17 16,17 17-16,-52 0 16,0 18-16,-36-17 15,-17 17 1,17 0-16,1 0 15,-1 0-15,0 0 16,1 0-16,17 17 16,17-17-1,1 0 1,0 0-16,-1-17 16,1 17-16,-18-18 15,17 18 32,1 18-31,0-18-1,-18 17 1,17-17-16,-34 18 16,-1-18-16,-35 0 15</inkml:trace>
  <inkml:trace contextRef="#ctx0" brushRef="#br0" timeOffset="246117.1398">29898 1499 0,'35'0'15,"18"0"1,18 0-16,-1 0 0,107 0 16,-72 0-16,125 0 15,-142 0-15,71-17 16,-106 17-16,-36 0 16,1 17-16,-36-17 15,-35 36-15,18-36 16,0 17-16,0-17 0,-1 18 15,1-18-15,35 18 16</inkml:trace>
  <inkml:trace contextRef="#ctx0" brushRef="#br0" timeOffset="246445.7577">30409 1305 0,'18'0'0,"-36"0"0,54 0 15,-1 0-15,18 18 0,0 0 16,0-1-16,0 1 0,53 17 16,-71 0-1,-18 18-15,-17-17 16,-35 17-16,18-18 16,-36 0-16,35-17 15,-17-1 1,35 1-16</inkml:trace>
  <inkml:trace contextRef="#ctx0" brushRef="#br1" timeOffset="256521.8111">30956 1711 0,'18'0'46,"0"0"-30,-18-18 93,-18 18-93,0 18 0,1-18-16,-36 0 15,17 18-15,-69-18 16,34 0-16,-70 17 16,53-17-16,-71 18 15,88-18 1,1 0-16,17 0 0,-18 18 15,54-18-15,-19 17 16,54-17 0,17 0-1,-17 0-15</inkml:trace>
  <inkml:trace contextRef="#ctx0" brushRef="#br1" timeOffset="256939.4747">30409 1623 0,'-17'0'15,"-18"0"1,-18 0 0,17 0-16,1 0 0,0 17 15,-18-17-15,-35 36 16,52-36-16,1 17 15,17 1-15,36 0 16,0-1-16,52 1 16,-34 0-16,52-1 15,-35 1-15,35-1 16,-35 1-16,0 0 16,-36-18-1,-34 17 1</inkml:trace>
  <inkml:trace contextRef="#ctx0" brushRef="#br1" timeOffset="257905.7941">24412 1288 0,'-17'17'16,"-1"-34"0,0 17-16,-17 0 15,0 0-15,-1 0 0,-69 17 16,52-34-16,-71 17 15,54 0-15,-54 0 16,54 0-16,-19 0 16,54 0-16,18 0 15,-1 17-15</inkml:trace>
  <inkml:trace contextRef="#ctx0" brushRef="#br1" timeOffset="258174.669">23848 1164 0,'-88'18'0,"176"-36"0,-212 53 15,18-17-15,54 0 16,-1-1-16,17-17 15,-17 36-15,36-19 16,34 1-16,1 0 16,70-1-16,-35 1 15,71-1-15,-54-17 16,18 0-16,-52 0 16,-1 18-16</inkml:trace>
  <inkml:trace contextRef="#ctx0" brushRef="#br1" timeOffset="258885.3057">19244 1235 0,'18'0'16,"-18"-18"-16,0 0 31,-36 1-31,19 17 16,-36-35-1,0 17-15,-53-35 16,18 35-16,-71-52 16,53 35-16,-105-36 15,122 53-15,-87-17 16,88 17-16,-36 18 15,71 0-15,18-17 16,53 17 0,-1-18-1,19 18-15,-19-18 0</inkml:trace>
  <inkml:trace contextRef="#ctx0" brushRef="#br1" timeOffset="259174.9488">18221 600 0,'0'0'0,"-35"17"15,-89 19-15,71-19 16,0 1-16,18 0 15,0-1-15,17 1 0,1-18 16,17 17-16,17 1 16,36 0-16,-18-18 15,18 17-15,36 1 16,-37 0-16,54-1 16,-53 1-16,-18 17 15</inkml:trace>
  <inkml:trace contextRef="#ctx0" brushRef="#br1" timeOffset="259696.5749">19403 1870 0,'-18'0'16,"1"0"-16,-1 0 15,-17 0-15,-18 35 16,17-17-16,-17-1 0,18 19 16,-71 16-16,71-34 15,-18 17-15,0-17 16,18 0-16,-18 17 16,35-17-16,36-18 31</inkml:trace>
  <inkml:trace contextRef="#ctx0" brushRef="#br1" timeOffset="259930.6966">18874 2064 0,'-53'17'16,"106"-34"-16,-124 52 0,53-17 15,1-1-15,-1 1 16,18 0-16,18-1 16,-18 1-16,17-18 0,19 0 15,-1 0 1,18 0-16,-35 0 16,-1-18-16,1 1 15,-36 17-15</inkml:trace>
  <inkml:trace contextRef="#ctx0" brushRef="#br1" timeOffset="260470.8048">17392 2346 0,'0'-18'31,"-18"18"-15,1 0-1,-19 0-15,-34 0 16,17 18-16,-88 0 16,70-18-16,-17 17 0,0-17 15,-89 18 1,19 0-16,87-18 16,18 0-16,18 0 0,0 0 15,17 17-15,36-17 16,35 18-1,-18-18-15,0 0 16</inkml:trace>
  <inkml:trace contextRef="#ctx0" brushRef="#br1" timeOffset="260755.8161">16581 2205 0,'-53'35'0,"106"-70"0,-159 70 16,70-17-16,-34 17 15,17-17-15,18 17 16,17-17-16,-35 17 16,18 0-16,35-17 15,0-1-15,0 1 0,35 17 16,0-35-16,36 18 15,-18-18-15,17 18 16,-34-1 0,-1 1-16,-17-18 15</inkml:trace>
  <inkml:trace contextRef="#ctx0" brushRef="#br1" timeOffset="261896.4393">31380 2417 0,'17'0'15,"-34"0"1,-19 35 0,1-35-1,0 17-15,-18 19 0,-53 17 16,35-18-16,-52 35 16,52-34-16,-70 34 15,71-34-15,-18-1 16,52-17-16,1-1 15,17-17-15,1 18 16,-1-18 0,36 0 15</inkml:trace>
  <inkml:trace contextRef="#ctx0" brushRef="#br1" timeOffset="262182.5544">30621 2681 0,'0'0'0,"-18"0"0,-34 18 16,16-1-1,-17 1-15,-17 35 16,35-18-16,-1 1 0,1-1 15,0 18 1,35-18-16,0-17 0,17-1 16,1 1-16,0 0 0,35-1 15,-18-17-15,-18 0 16,54-17-16,-53 17 16,17-18-16,-17 0 15,-1 18-15</inkml:trace>
  <inkml:trace contextRef="#ctx0" brushRef="#br0" timeOffset="313441.1256">15311 3334 0,'17'0'47,"18"35"-47,1-17 16,-19 17-16,19-17 0,-1 17 15,53 35-15,-53-52 16,36 35 0,-53-35-16,-1-1 0,1-17 15,0 18-15,-1-18 16</inkml:trace>
  <inkml:trace contextRef="#ctx0" brushRef="#br0" timeOffset="313619.6266">15663 3369 0,'0'0'0,"-17"18"0,-19-1 15,1 19-15,0-1 0,0 0 16,-1 0-16,19 1 0,-19-1 15,19-17-15,-1 35 16,36-18-16,-1-35 16,1 0-16</inkml:trace>
  <inkml:trace contextRef="#ctx0" brushRef="#br0" timeOffset="313808.0446">15910 3369 0,'0'0'15,"18"0"-15,0 0 0,-1-18 16,1 18-16,35-17 16,-36 17-16,1-18 15</inkml:trace>
  <inkml:trace contextRef="#ctx0" brushRef="#br0" timeOffset="313941.5466">16016 3334 0,'-18'35'0,"36"-70"15,-53 105-15,35-52 0,0 53 16,0-54-16,17 1 16,36 35-16,-35-53 15,35 17-15,-35-17 16</inkml:trace>
  <inkml:trace contextRef="#ctx0" brushRef="#br0" timeOffset="314185.3416">16210 3510 0,'0'18'15,"0"-36"-15,0 53 0,0-17 0,18 0 16,-1-18-16,1 17 15,17-17-15,-17 0 16,17-17-16,-35-1 16,18-17-16,-18 17 15,-18-17-15,1 17 16,-1 1-16,0 17 16,1-18-16,17 0 15,-18 18-15</inkml:trace>
  <inkml:trace contextRef="#ctx0" brushRef="#br0" timeOffset="314507.9649">16422 3334 0,'17'0'15,"1"-18"-15,0 18 0,17-18 16,0 18-16,1 0 15,-19 0 1,1 36 0,-18-19-16,17 1 0,-17 17 15,0 1-15,0 34 0,18-35 16,-18 36 0,0-53-16,18-1 15,-18 1-15,0 0 0,0-1 16,-18-17-16,0 0 15,1-17 1,-1 17-16,1-18 16,17 0-16,-18 1 15</inkml:trace>
  <inkml:trace contextRef="#ctx0" brushRef="#br0" timeOffset="314731.1837">16863 3316 0,'17'0'15,"36"0"1,-35 0-16,35-18 15,-35 18-15,-1-17 16</inkml:trace>
  <inkml:trace contextRef="#ctx0" brushRef="#br0" timeOffset="314864.8286">16951 3316 0,'0'0'16,"-18"53"-16,1-18 0,17 36 15,0-36 1,35 18-16,-17-18 15,17 1-15,-17-36 16,34 17-16,-34-17 16</inkml:trace>
  <inkml:trace contextRef="#ctx0" brushRef="#br0" timeOffset="315136.7811">17198 3475 0,'-18'35'0,"18"-17"16,0-1-16,0 1 15,18 0-15,17-1 16,0-17-16,-17 0 16,0-17-16,-1-1 15,-17 0 1,-17-17-16,17 18 15,-18-19-15,0 19 16,18-1-16,-17 18 16,17-18-16,0 1 15</inkml:trace>
  <inkml:trace contextRef="#ctx0" brushRef="#br0" timeOffset="315470.2057">17410 3263 0,'0'0'0,"35"0"15,-17-17-15,17 17 16,-18 0-16,1 0 16,0 17-16,-1 1 15,-17 17 1,18-17-16,-18 17 15,18 0-15,-18-17 0,17 35 16,-17-18-16,18-17 16,-18-1-16,18 1 0,-18 0 15,0-1-15,-18-34 47,-17 17-31,-1 0-16,1 17 15,17 1 1</inkml:trace>
  <inkml:trace contextRef="#ctx0" brushRef="#br0" timeOffset="318990.0577">15946 4798 0</inkml:trace>
  <inkml:trace contextRef="#ctx0" brushRef="#br0" timeOffset="319513.2172">15946 4798 0,'0'-18'16,"0"1"15,0-1 16,0 0-31,-18 18 31,18 18-32,0 52 1,0-34-16,0-1 15,0 36-15,0-36 16,18 0-16,-1 36 16,1-54-16,-18 1 15,35 0-15,-17-18 16,17-18-16,-17 0 16,-1-35-16,1 36 15,-18-36 1,18 35-16,-18 36 15,17 17 1,1-17-16,17 35 16,-17-36-16,-1 1 15,19 0-15,17-18 16,-18 0-16,-17 0 0,-1-18 16,1-17-1,-18 17-15,0 0 0,0-17 16,-18 0-16,-17-18 15,0 18-15,17 17 16,-17 0-16,17 1 0,0-1 16,1 0-16,-1 18 0</inkml:trace>
  <inkml:trace contextRef="#ctx0" brushRef="#br0" timeOffset="320156.6542">16969 4868 0,'0'0'0,"17"0"31,36 18-15,-18-18-16,1 18 15,34-18 1,-17 0-16,18 0 0,-36 0 16,18 0-16,-35-18 15,-1 18-15,1-18 16</inkml:trace>
  <inkml:trace contextRef="#ctx0" brushRef="#br0" timeOffset="320391.8">17410 4763 0,'17'0'15,"1"17"1,17 1-16,-17-18 0,35 17 16,-18-17-16,18 18 15,-35 0 1,-18-1-16,-18 1 15,-35 17 1,18-17-16,-18 0 16,35-1-16,-17 1 15</inkml:trace>
  <inkml:trace contextRef="#ctx0" brushRef="#br0" timeOffset="322277.6336">17815 2381 0,'18'0'31,"0"0"-15,34-17-1,-34 17-15,0 0 0,17-18 16,-17 18-16,-1 18 16,-17-1-1,-17 1-15,-1 0 16,0-1-16,1-17 16,17 18-1,17-18 1,1-18-16,0 18 15,17 0-15,0-17 16,1 17-16,-19 0 0,18 0 16,-17 0-16,17 0 15,-35 17 1,18-17-16</inkml:trace>
  <inkml:trace contextRef="#ctx0" brushRef="#br0" timeOffset="324286.1038">17921 4463 0,'0'17'32,"18"36"-17,-18-35 1,17 70-16,-17-35 15,0 35 1,0-17-16,-17 17 16,17-53-16,0 36 0,0-54 15,17 19 1,1-36-16</inkml:trace>
  <inkml:trace contextRef="#ctx0" brushRef="#br0" timeOffset="324852.6726">17921 4445 0,'0'0'16,"0"-18"-16,18 18 15,35-17 1,-18 17-16,18-18 16,0 18-16,106 0 15,-89 0-15,106 0 16,-87 0-16,69 0 16,-87 18-16,70 17 15,-88-17-15,35 17 16,-53-17-16,1 17 15,-36-18-15,0 19 16,0-1-16,0 18 16,0-18-16,0 36 15,17-36-15,-17 0 16,18 54-16,-18-54 16,18 0-16,-1 18 15,-17-18-15,0 18 16,-17-18-16,17-17 15,-18 0-15,0-1 0,-17 1 16,-35 17-16,17-35 16,-53 18-1,35-18-15,-87 0 16,52 0-16,17 0 0,1 18 16,-53-18-16,71 17 15,-1-17-15,36 0 16,-18 0-1,35-17-15</inkml:trace>
  <inkml:trace contextRef="#ctx0" brushRef="#br0" timeOffset="325978.0286">18045 5062 0,'0'18'62,"0"0"-46,-18-1-16,18 1 16,0 0-16,0 17 15,0-18-15,0 1 16,0 0-16,0-1 0,0 1 16,18-18-16,-18 18 0,0-36 31,0 0-16,-18 18 1,18-17-16</inkml:trace>
  <inkml:trace contextRef="#ctx0" brushRef="#br0" timeOffset="326232.1491">17939 5115 0,'0'18'31,"0"0"-15,0-1-16,0 1 15,0-1-15,35 19 16,-35-19-16,18-17 15,-1 18-15,1-18 0,0 18 16,17-18-16,-17 0 0</inkml:trace>
  <inkml:trace contextRef="#ctx0" brushRef="#br0" timeOffset="326799.8062">18256 4657 0,'-17'0'15,"17"-18"1,0 36 15,-18-1-15,18 1-16,-18 35 0,18-35 15,-17 52-15,17-35 16,0 36 0,0-36-16,0 0 0,17 18 15,-17-17-15,18-1 16,0-17-16,-1-18 16</inkml:trace>
  <inkml:trace contextRef="#ctx0" brushRef="#br0" timeOffset="327127.8144">18344 4939 0,'18'0'78,"-18"-18"16</inkml:trace>
  <inkml:trace contextRef="#ctx0" brushRef="#br0" timeOffset="327420.4896">18468 4692 0,'0'0'16,"18"0"0,-18 18-1,17 35 1,1-36-16,-1 54 15,-17-54-15,18 19 0,-18-1 16,18 0 0,-18 0-16,0-17 0,0 0 15,0-1 1,-18-17-16,0 0 16</inkml:trace>
  <inkml:trace contextRef="#ctx0" brushRef="#br0" timeOffset="327778.4251">18662 4621 0,'18'0'0,"-1"0"0,1 0 15,0 0 1,17 0-16,-35 18 16,17 17-1,-17-17-15,0 17 16,-17 1-1,17-19-15,0 1 16,17-18 0,1 17-1,0-17-15,17 0 16,-17-17-16</inkml:trace>
  <inkml:trace contextRef="#ctx0" brushRef="#br0" timeOffset="328689.1098">18203 3387 0,'18'0'16,"0"17"-16,17 1 15,18 0 1,0 17-16,88 0 16,-71 0-16,107 18 15,-89-17-15,124 52 16,-107-35-16,19 0 0,123 35 15,-124-35-15,-17-18 16,-18 0-16,1 1 0,-36-19 16,35 19-1,-53-36-15,-17 0 0,-1 17 16,-34-34 15,-1-1-31,0 18 0,1-18 16</inkml:trace>
  <inkml:trace contextRef="#ctx0" brushRef="#br0" timeOffset="328946.68">20091 3863 0,'0'0'0,"35"0"16,-17 0-16,17 18 0,53-1 15,-53-17-15,1 18 16,17 17-16,-36-17 16,-17 17-16,-17 0 15,-36 18-15,17-35 16,1 17 0,0 0-16,17-35 0,1 18 15,-1 0 1,0-18-16</inkml:trace>
  <inkml:trace contextRef="#ctx0" brushRef="#br0" timeOffset="329279.9871">19315 5009 0,'0'0'0,"17"0"31,19 0-31,-1-17 16,0-1-16,53-35 15,-35 36-15,71-54 16,-71 36-16,35-18 16,-53 35-16,18-35 15,-18 36-15,-17-36 16,0 35-16</inkml:trace>
  <inkml:trace contextRef="#ctx0" brushRef="#br0" timeOffset="329512.4909">19950 4480 0,'17'0'16,"19"0"-16,-19 0 0,54 0 15,-36 0-15,0 0 16,1 0-16,52 18 16,-53-18-16,-17 18 15,-1-1 1,-17 1-16,-35 35 0,17-36 15,-17 19-15,0-36 16,17 17 0,1 1-16,34-18 15</inkml:trace>
  <inkml:trace contextRef="#ctx0" brushRef="#br0" timeOffset="330835.9496">21026 3881 0,'0'0'16,"0"-36"-16,-18 19 0,0-19 15,1 36-15,-1-17 16,0 17-16,-17 17 0,17 1 15,-17 0-15,0 17 0,0 0 16,17 18-16,-17 0 0,-1 0 16,19 18-16,-1 70 15,18-88-15,0 17 16,71 71-16,17-35 16,-35-53-16,88 0 15,-71-35-15,19-18 16,-19 0-16,1-18 0,-1-17 15,1-1-15,-18-17 16,0 0-16,-18 1 0,0-72 16,-17 71-16,-36-88 15,1 71-15,-19 17 16,-52-53-16,35 53 16,-70-35-1,17 35-15,53 53 0,18 0 16,-18 0-1,35 17-15</inkml:trace>
  <inkml:trace contextRef="#ctx0" brushRef="#br0" timeOffset="331297.7548">20937 4304 0,'18'0'31,"35"0"-16,-18 0-15,0 0 16,1 0-16,70-18 16,-36 18-16,18-17 15,-70 17-15,17 0 0,-17-18 16,-36 18 0,1 0-1</inkml:trace>
  <inkml:trace contextRef="#ctx0" brushRef="#br0" timeOffset="331497.9526">21378 4163 0,'0'-18'0,"-17"18"16,-1 18 0,-35 35-16,36-18 15,-19 0-15,1 1 0,0-1 16,17 0-16,-17 0 15,17-17-15,0 17 0,1-17 16,17 0-16,0-36 16</inkml:trace>
  <inkml:trace contextRef="#ctx0" brushRef="#br0" timeOffset="331691.9097">21061 4110 0,'0'0'16,"17"70"-16,-17-34 0,53 52 15,0 18 1,-17-53-16,-1-18 0,-17 0 16,17 0-16,0 36 15,-35-53-15,0-1 16</inkml:trace>
  <inkml:trace contextRef="#ctx0" brushRef="#br0" timeOffset="332237.6616">21766 4233 0,'18'0'16,"0"18"-16,35-18 15,0 0 1,70 0-16,-35 18 16,-17-18-16,123 0 15,-106 0-15,53 0 16,-70 0-16,34 0 15,-69 0-15,-1 0 16,-17 0 0,-36-18-16</inkml:trace>
  <inkml:trace contextRef="#ctx0" brushRef="#br0" timeOffset="332466.8123">22595 4092 0,'36'0'16,"-19"0"-16,19 0 15,-1 0-15,0 18 0,18 0 16,-18 17-16,18-18 16,-35 19-16,17 17 0,-35-18 15,-17 18 1,-1-36-16,-17 1 16,-1 17-16,1-17 0,-18-18 0,18 18 15,17-18-15,-35 17 16,71-34-1</inkml:trace>
  <inkml:trace contextRef="#ctx0" brushRef="#br0" timeOffset="332866.22">25277 4445 0,'0'-18'15,"17"18"-15,36 0 16,0 0 0,0 0-16</inkml:trace>
  <inkml:trace contextRef="#ctx0" brushRef="#br0" timeOffset="333010.0985">26194 4533 0,'0'0'0,"17"0"0,1 0 16,17 0-16,-17-17 0,35 17 15</inkml:trace>
  <inkml:trace contextRef="#ctx0" brushRef="#br0" timeOffset="333150.0082">27005 4551 0,'35'0'15,"-70"0"-15,88 0 0,-35 0 16,-1-18-16,1 18 0</inkml:trace>
  <inkml:trace contextRef="#ctx0" brushRef="#br0" timeOffset="333288.6411">27623 4604 0,'0'0'15,"17"0"-15,-17-18 16</inkml:trace>
  <inkml:trace contextRef="#ctx0" brushRef="#br0" timeOffset="334151.2361">29827 4745 0,'36'-18'15,"-1"18"-15,0 0 16,18 0-16,18-17 15,-18 17-15,17 0 0,1-18 16,-18 18-16,0 0 16,-1 0-16,1 0 0,18-18 15,-53 18-15,-1-17 0,1-1 16</inkml:trace>
  <inkml:trace contextRef="#ctx0" brushRef="#br0" timeOffset="334361.8772">30480 4463 0,'0'0'0,"18"17"16,17-17-16,18 36 16,-18-19-16,0 18 15,-17-17-15,0 17 0,-1 1 16,-17-1 0,-35 18-16,0-35 15,-36 34-15,36-34 16,-18 0-16,18-1 15,-1 1 1</inkml:trace>
  <inkml:trace contextRef="#ctx0" brushRef="#br0" timeOffset="335223.8159">31450 4410 0,'-17'-36'0,"-1"36"16,0-17-16,1-1 16,-36 18-1,17 0-15,19 0 0,-71 35 16,52-17-16,-34 53 15,34-36-15,-16 53 16,34-53-16,18 71 16,0-53-16,35 53 15,0-53 1,89 53-16,-54-53 16,89 0-16,-71-36 15,89 1-15,-89-36 16,71-17-1,-106-18-15,-18 18 0,0-18 16,-17 0-16,-18-71 16,-18 54-16,-52-71 15,17 88-15,-53-53 16,35 53-16,-52 0 16,70 36-16,-53-1 15,71 18-15,-18 35 16,53-17-16,0 17 15,0 0-15,0-17 16</inkml:trace>
  <inkml:trace contextRef="#ctx0" brushRef="#br0" timeOffset="335755.9824">31274 4763 0,'-18'0'16,"36"0"-16,-18 0 15,35 0 1,0 0-16,36 0 16,-18 0-16,-18 0 15,0 0-15,1 0 0,34-18 16,-52 18-16,-1 0 15,-17-18 1,-17 18 0,-1 0-16,-17-17 15</inkml:trace>
  <inkml:trace contextRef="#ctx0" brushRef="#br0" timeOffset="335974.4307">31503 4604 0,'0'-18'0,"-18"36"31,1 35-15,17-18-16,0 36 16,0-36-16,0 0 0,17 0 15,-17 1-15,18 17 16,-18-18-16,18-18 0,-18 1 15,0 0-15</inkml:trace>
  <inkml:trace contextRef="#ctx0" brushRef="#br0" timeOffset="336576.4997">31062 5168 0,'-18'0'15,"1"0"-15,-54 53 16,18-35-16,0 35 15,-17-18-15,-18 36 0,-89 70 16,71-71 0,-70 54-16,106-71 15,-54 52-15,89-52 16,-36 18-16,54-53 16,-1 17-16,18-18 15,18-17 1,-1-17-1</inkml:trace>
  <inkml:trace contextRef="#ctx0" brushRef="#br0" timeOffset="336926.2961">30568 5133 0,'0'0'16,"0"-18"-16,18 18 16,-1 0-16,1 0 15,0 0-15,35 18 0,35 0 16,-18-18-16,72 0 16,-72 0-16,1-18 15,-18 18-15,-18-18 16,0 18-16,-17-17 0,-1 17 15,-34 17 1,-54 36-16,36-18 16,-18 1-16,18 17 15,-18 53-15,35-71 16,18 0-16,-17 18 16,17-35-16,0-1 15</inkml:trace>
  <inkml:trace contextRef="#ctx0" brushRef="#br0" timeOffset="337604.1437">27869 6244 0,'-17'-17'16,"34"34"15,1 18-31,35 18 16,-18-17-16,18 52 15,-18-53 1,-17 0-16,0 1 0,35-1 15,-18-17 1</inkml:trace>
  <inkml:trace contextRef="#ctx0" brushRef="#br0" timeOffset="337772.3493">28046 6421 0,'0'0'15,"-35"35"-15,-36 53 16,53-53-16,1-17 0,-1 17 16,18 1-16,18-36 15,35 0-15</inkml:trace>
  <inkml:trace contextRef="#ctx0" brushRef="#br0" timeOffset="337943.7319">28275 6227 0,'35'-18'15,"1"0"1,17 1-16,-18-1 16,35 0-16,-52 18 15,17 0-15</inkml:trace>
  <inkml:trace contextRef="#ctx0" brushRef="#br0" timeOffset="338087.7711">28416 6227 0,'0'0'15,"-17"70"-15,17-35 0,0 18 16,17-17 0,-17-19-16,18 18 0,17 1 15,-17-1 1,-1-35-16,-17 18 15</inkml:trace>
  <inkml:trace contextRef="#ctx0" brushRef="#br0" timeOffset="338309.9207">28575 6315 0,'18'0'16,"-18"17"-16,17 1 15,-17 0 1,0 17 0,0-17-16,0 17 15,0-18-15,0 1 0,18 0 16,-18-1 0,53 1-1,-36-18-15,1 0 16</inkml:trace>
  <inkml:trace contextRef="#ctx0" brushRef="#br0" timeOffset="338655.3283">28769 6209 0,'18'-18'15,"-18"1"-15,35 17 16,-17 0-16,17 0 15,-17 0-15,-1 0 16,18 0-16,-35 17 16,0 1-1,0 0-15,0 17 0,-17 18 16,17-18 0,0-17-16,17 17 0,-17 0 15,36 36-15,-36-54 16,17 1-16,-17 0 0,18-1 15,-36-17 1,1 0 0,-1 0-16,0-17 15,1-1-15,-1 0 16,18 1-16</inkml:trace>
  <inkml:trace contextRef="#ctx0" brushRef="#br0" timeOffset="338843.8798">29087 6227 0,'17'0'16,"1"-18"-16,17 18 15,-17 0-15,35 0 16,-36 0-16,1 0 15</inkml:trace>
  <inkml:trace contextRef="#ctx0" brushRef="#br0" timeOffset="338967.5093">29139 6279 0,'18'-17'0,"-36"34"0,18 19 16,0-19-16,0 19 16,0-1-16,0 0 0,18-17 15,-18 17-15,35 18 16,1-18-16,-19-17 15,19-18-15</inkml:trace>
  <inkml:trace contextRef="#ctx0" brushRef="#br0" timeOffset="339205.8739">29333 6438 0,'0'35'0,"0"-70"0,18 88 15,-18-35-15,18-1 16,-1-17-16,-17 18 0,18-18 16,0 0-1,-1-18 1,-17 1-16,0-19 16,-17 19-16,17-36 15,0 35 1,-18-17-16,18 17 15</inkml:trace>
  <inkml:trace contextRef="#ctx0" brushRef="#br0" timeOffset="339499.6176">29475 6350 0,'0'0'0,"0"-18"0,17 18 15,1 0-15,0 0 16,-1 0-1,1 0-15,-1 18 0,19-18 16,-1 18-16,-17-1 16,-1-17-16,1 18 0,-18 35 15,0-36-15,0 36 16,0-17-16,0 17 16,0-36-16,0 19 15,-18-36 1,1-18 15,-1 0-31,0 1 16,1-19-1</inkml:trace>
  <inkml:trace contextRef="#ctx0" brushRef="#br0" timeOffset="340829.0246">32085 4815 0,'18'0'32,"35"-17"-17,-36 17 1,54 0-16,-36 0 16,53-18-16,-70 18 15,17 0-15,-17 0 16</inkml:trace>
  <inkml:trace contextRef="#ctx0" brushRef="#br0" timeOffset="341058.6362">32385 4710 0,'35'0'0,"-70"0"0,88 17 16,-18-17-16,-17 18 15,-1 0-15,1-1 16,0 36 0,-18-35-16,-18 35 15,0-36-15,-17 19 16,18-19-16,-19 18 16,19-35-16,-1 18 15,-17-18-15</inkml:trace>
  <inkml:trace contextRef="#ctx0" brushRef="#br0" timeOffset="347465.4891">12947 1640 0,'-18'0'16,"36"0"15,35 0-31,-18 18 16,18-18-16,18 18 0,87-18 15,-69 0-15,-1 0 16,0 0-16,-17-18 16,-1 18-16,-17 0 0,-18 0 15,1-18-15,-1 18 16,-18 0-16,-34-17 15,-1-1-15</inkml:trace>
  <inkml:trace contextRef="#ctx0" brushRef="#br0" timeOffset="347741.4497">13582 1358 0,'18'0'0,"-1"18"0,19-1 16,-1 1-16,71 0 15,-36-1 1,36 1-16,-35 0 16,17 17-1,-53 0-15,18 1 16,-53-19-16,0 36 16,-18-35-16,-35 17 15,0-17-15,-35 17 16,35-17-16,-17 17 15,52-35-15,1 35 16,17-17 0,17-18-16</inkml:trace>
  <inkml:trace contextRef="#ctx0" brushRef="#br0" timeOffset="355261.2314">22543 1535 0,'0'-18'16,"17"18"-1,1-18 32,-1 36 141,1 0-188,-18-1 15,18 1-15,-18 0 16,17-1-16,-17 1 16,18-1-16,-18 1 15,18-18-15,-1 0 16,1 0-16,0 0 16,-18-18-1,17 1 1,-17-1-16,0 1 15,-17 17 17</inkml:trace>
  <inkml:trace contextRef="#ctx0" brushRef="#br0" timeOffset="355850.0112">22754 1588 0,'0'-18'16,"0"0"31,0 1 46,0-1-77,0 0 0,0 1-1</inkml:trace>
  <inkml:trace contextRef="#ctx0" brushRef="#br0" timeOffset="365359.1583">21096 5027 0,'0'-18'15,"18"18"1,-1 0-1,1-17-15,-18 34 16,-18 1 0,1 17-16,-1 1 0,-17-1 15,-36 53 1,54-35-16,-36 18 16,53-36-16,0 18 15,17-36-15,1 1 16,0 0-16,-1-1 0,36 1 15,-35 0-15,17-1 16,-35 1-16,0 0 16,-35 70-16,0-35 15,-36 52-15,36-52 16,-1 53-16,19-70 16,-1-1-16,18 0 0,0 0 15,18-17 1,17 0-16,-17-18 15,17-18-15,-17 18 16,-1-18-16,1 1 16</inkml:trace>
  <inkml:trace contextRef="#ctx0" brushRef="#br0" timeOffset="365766.8111">20832 5045 0,'17'-36'15,"18"19"1,1-1 0,-19 18-16,1-17 0,17 17 15,1 0-15,-19 0 16,1 0-16,17 0 16,-17 0-16,-1 0 15,-17 17 16,18 18-15,-18-17-16,18 53 16,-18-54-16,17 19 0,1-19 15,0 1-15,-1-1 0</inkml:trace>
  <inkml:trace contextRef="#ctx0" brushRef="#br0" timeOffset="367190.866">18838 5627 0,'0'17'31,"0"19"-15,-17-1-16,17-17 16,-18 35-16,18-18 15,0 0 1,0 0-16,18-17 0,-1 17 16,19 1-16,-19-19 15,36 36-15,-35-18 16,17 18-16,-17-17 15,-1 52-15,-17-53 16,18 53 0,-18-52-16,0 16 15,0-16-15,0-19 0,18 19 16,-1-36 0,1-18-1,0 18-15,-18-35 0</inkml:trace>
  <inkml:trace contextRef="#ctx0" brushRef="#br0" timeOffset="367534.4351">18574 5786 0,'17'0'16,"1"0"-16,0 0 0,35-36 16,-36 1-16,36 17 15,-18-17-15,1 0 16,-1 17-16,0-35 15,-17 53-15,0-17 16,-1 34-16,-17 1 0,18 17 16,-1 36-16,1-18 15,17-18-15,-17 0 16,17 36-16,-17-36 16</inkml:trace>
  <inkml:trace contextRef="#ctx0" brushRef="#br2" timeOffset="392588.4336">8608 11024 0,'0'0'15,"-18"0"-15,1 18 0,-1-18 0,36 0 110,-1 0-79,1 0-16,-1 0-15,1 18 16,17-18 0,-17 0-16,17 0 0,-17 0 15,17 0-15,18 0 16,-18 0-16,-17 0 16,17 17-16,1-17 0,16 0 15,-16 0-15,-1 0 16,18 0-16,-18 0 15,18 0-15,53 0 16,-53-17-16,88 17 16,-70-18-16,87 18 15,1-18-15,-71 18 16,0 0-16,89-17 16,-89 17-16,88 17 15,-87-17-15,69 18 16,-69-18-16,-1 0 15,0 18-15,88-1 16,-87 1-16,-1-18 0,0 18 16,88-1-1,1-17-15,-89 18 16,0-18-16,106 0 16,18 17-16,-124-17 15,0 0-15,106 18 16,0 0-1,0-1-15,-88-17 16,0 0-16,106 18 16,-107-18-16,125 0 15,-124 0-15,105 0 16,-87 0-16,-18 0 16,17 0-16,-17 0 0,141 0 15,-141-18-15,123 18 16,-123 0-16,123-17 15,-123 17-15,0 0 16,0 0-16,88-18 16,-106 18-16,18-18 15,-18 18-15,0-17 0,88-1 16,-87 18-16,-1-17 16,-18-1-16,1 18 0,70-18 15,-70 18-15,-19 0 16,1-17-16,0 17 15,0 0-15,0 0 0,0-18 0,18 18 16,-18 0 0,-18 0-16,0 0 0,-17 0 15,17 0-15,0 0 16,-17 0-16,0 0 0,17 0 16,-35 18 15,-18-18-16,1 0-15</inkml:trace>
  <inkml:trace contextRef="#ctx0" brushRef="#br2" timeOffset="397716.0965">26317 10583 0,'0'0'0,"-35"0"15,0-17-15,17-1 0,-35 0 16,35 1-16,1-1 15,17 1-15,17 17 16,54-36 0,0 36-16,17-17 15,18 17-15,-1-18 0,19 18 0,-18 0 16,17-18-16,-17 18 16,0 0-16,-18 0 0,71 0 15,-106 18-15,-18-18 16,-35 18-16,-53-18 15</inkml:trace>
  <inkml:trace contextRef="#ctx0" brushRef="#br2" timeOffset="398021.4222">26511 10072 0,'-70'53'0,"140"-106"15,-176 123-15,1 1 16,52-36-16,-53 18 16,53-18-16,0 1 15,-18-19-15,36 1 0,-35 35 16,52-35-16,53 17 15,1 0-15,-1-17 16,35 17-16,71 0 16,-52-17-16,69 17 15,-105-17-15,0-1 0,-17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7:43.3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 timeOffset="1890.7757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 timeOffset="2656.8103">23707 11659 0,'-18'-53'0,"36"106"0,-36-123 16,-17 34-16,-1 36 15,-16-17 1,34 34-16,-17 1 0,-1 0 16,19 17-16,-1 18 0,0-18 15,1 18-15,-1 0 0,18 71 16,0-54-16,35 54 15,-17-72-15</inkml:trace>
  <inkml:trace contextRef="#ctx0" brushRef="#br0" timeOffset="2796.8726">23954 12188 0,'123'-141'16,"-246"282"-16,281-352 0,-122 140 0,-1-70 15,-70 18 1,-1 70-16,-17 0 15,1 18-15,-19 35 0,-88 17 16,89 1-16,17 35 16</inkml:trace>
  <inkml:trace contextRef="#ctx0" brushRef="#br0" timeOffset="3864.8819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 timeOffset="15709.6475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 timeOffset="17216.3653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 timeOffset="17578.7169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 timeOffset="18073.0314">19632 11994 0,'0'18'31,"18"-18"-15,-1 0-1,-17 18 32,-17-1-31,17 1-16,-18-18 0,18 18 15,18-18 1,-1 0 0,1-18-16,0-17 15,-18 17 1,17 18-16,-17-18 0,0 1 15,-17 17 1,-1 0-16,0 17 16,36 1-16,0-18 15,17 0-15</inkml:trace>
  <inkml:trace contextRef="#ctx0" brushRef="#br0" timeOffset="18479.9191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 timeOffset="18857.2514">20973 11042 0,'0'0'16,"-18"35"-16,0 1 15,18 16-15,0-34 16,0 0-16,18-1 0,0-17 15,35 0-15,-36 0 16,1-17-16,-1-1 16,1-17-16,0 17 0,-18-17 15,-18 35 1,18 35 0,0-17-16,0 17 15</inkml:trace>
  <inkml:trace contextRef="#ctx0" brushRef="#br0" timeOffset="19342.3098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 timeOffset="19830.1118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 timeOffset="20195.0573">22772 10407 0,'0'0'0,"0"18"16,0-1-1,17 1 1,-17 0 0,18-18-1,-18-18 1,18 18-16,-18-18 0,17 1 16,-17-1-16,0 0 0,0 1 15,0-1-15,-17 18 31,17 18-15,17-1-16,1 36 16,0-35-16,-1 17 15</inkml:trace>
  <inkml:trace contextRef="#ctx0" brushRef="#br0" timeOffset="20664.1472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 timeOffset="20964.5154">24977 12188 0,'-36'-17'16,"72"34"-16,-89-52 0,17 18 15,36 34 1,-17 18-16,17-17 16,17 0-16,1 17 15,0-35-15,-1 18 0,1-18 16,0-18-1,-18 0-15,17 1 16,-17-1-16,-17 36 47,-1 17-47</inkml:trace>
  <inkml:trace contextRef="#ctx0" brushRef="#br0" timeOffset="21495.0221">23107 13159 0,'0'17'15,"0"-34"-15,18 34 0,-1-34 47,-17-1-31,0 0-16,0 1 0,0-1 16,-17 18 15,17 18-31,-18 17 0,18-17 15,-18-1-15,18 36 16,18-35-16,0-18 16,-1 0-16,-17-18 15,18 1 1,-18-1-16,0-35 16,0 35-16,-18 18 15</inkml:trace>
  <inkml:trace contextRef="#ctx0" brushRef="#br0" timeOffset="21893.7494">22013 13212 0,'0'0'15,"-17"-36"-15,17 19 0,17-1 16,1-35-16,-18 18 15,18 17-15,-18 1 16,0 34 0,0 1-1,-18-1-15,18 1 16,0 0-16,18-18 31,-18-36-15,0 19-16,0-18 15</inkml:trace>
  <inkml:trace contextRef="#ctx0" brushRef="#br0" timeOffset="22306.9049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 timeOffset="22583.7684">21131 10971 0,'36'0'15,"-72"0"-15,54 18 16,-36 0 0,18 17-16,0 0 15,0 1-15,18-19 16</inkml:trace>
  <inkml:trace contextRef="#ctx0" brushRef="#br0" timeOffset="23168.7825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 timeOffset="23638.7624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 timeOffset="24152.7951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 timeOffset="24612.9639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 timeOffset="25063.9649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 timeOffset="25509.5757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 timeOffset="25957.9133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 timeOffset="26520.0014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 timeOffset="27071.9186">19614 13970 0,'-17'-35'15,"-1"35"-15,-17-18 16,17 18-16,1 0 16,-19 0-1,19 18-15,17-1 0,0 1 16,0 0-16,35-1 16,0-17-16,-17 0 0,17 0 15,-17 0-15,17-17 16,-35-1-16,0 0 15,-35-17 1,0 35-16,17 0 0,0 0 16,1 0-16,17-18 15</inkml:trace>
  <inkml:trace contextRef="#ctx0" brushRef="#br0" timeOffset="27532.9404">20426 12647 0,'0'0'0,"0"18"0,0-1 16,-18 1 0,1 0-16,17-1 15,0 1-15,17 0 16,1-18 0,-1 0-1,19-18 1,-19 0-16,-17 1 15,-17-1 1,-19 18 0,19 0-16,-1 0 15,36 0 17,-1 0-32,1 0 15,0 0-15,-1 0 16,1 0-16,0 18 15,-18-1 1</inkml:trace>
  <inkml:trace contextRef="#ctx0" brushRef="#br0" timeOffset="33917.6095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 timeOffset="40545.5475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 timeOffset="41441.2696">26070 11165 0,'18'0'0,"52"-17"16,1-1-16,105-88 15,-52 36 1,176-89-16,-141 71 16,193-89-16,-175 72 15,175-107-15,-158 106 16,159-106-1,-194 107-15,106-37 16,-195 90-16,-17 34 0,-53 0 16,-18 36-16,-34 0 15</inkml:trace>
  <inkml:trace contextRef="#ctx0" brushRef="#br0" timeOffset="41889.5182">26441 10654 0,'0'0'15,"0"-18"-15,-18 36 16,0 17-16,-70 53 15,53-35-15,-18 0 0,0 18 16,-35 35-16,53-53 16,17 35-1,18-53-15,18 0 0,17 1 16,0-19-16,18 18 0,18-17 16,105 0-16,-88-1 15,89 1 1,-89-18-16,-35 0 0</inkml:trace>
  <inkml:trace contextRef="#ctx0" brushRef="#br0" timeOffset="45289.8091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 timeOffset="45896.598">22066 9790 0,'0'-18'16,"0"0"-16,18 18 63,0 18-48,-1-18-15,1 0 16,-18-18 31,-18 18-32,36 0 17,17-17-32,-17 17 15,-36 0 1,-35 17-1</inkml:trace>
  <inkml:trace contextRef="#ctx0" brushRef="#br0" timeOffset="46425.026">19844 9754 0,'0'0'16,"-18"0"-16,0 0 0,1 0 0,-18 18 16,17 0-1,36-18 1,52 0 0,-52-18-16,17 0 15,-17-17-15,-36 17 16,0 18-1,-17 36 1,17-19-16,18 19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3:23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 timeOffset="328.45">5556 4322 0,'36'-36'16,"-1"36"-16,0 0 0,0-17 15,36 17-15,-18 0 16,0-18 0,-36 18-1</inkml:trace>
  <inkml:trace contextRef="#ctx0" brushRef="#br0" timeOffset="516.2519">5680 4322 0,'17'52'16,"-34"-104"-16,34 140 0,-17-18 15,0-34-15,0-1 0,0-18 16,0 19-16,0-1 16,18-17-16,0-1 15,-18 1-15,17-18 16,1 0-16,0 0 0</inkml:trace>
  <inkml:trace contextRef="#ctx0" brushRef="#br0" timeOffset="862.6189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 timeOffset="1217.4782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 timeOffset="2475.3173">7250 4992 0,'17'0'15,"-17"17"-15,53-17 16,0 0 0,-18 0-16,1-17 15,-1 17-15,-17 0 0,17 0 0,-18 0 16,1 0-16</inkml:trace>
  <inkml:trace contextRef="#ctx0" brushRef="#br0" timeOffset="2618.661">7338 5168 0,'35'18'15,"-17"-18"-15,17 0 16,-17-18-16,17 18 0,-17 0 0,34 0 16,-34 18-1</inkml:trace>
  <inkml:trace contextRef="#ctx0" brushRef="#br0" timeOffset="3670.2309">8872 4692 0,'-17'0'16,"34"-18"-16,36 1 16,-17-1-16,69-17 15,-52 17-15,36 0 16,-54 1-1,0-1-15</inkml:trace>
  <inkml:trace contextRef="#ctx0" brushRef="#br0" timeOffset="3937.6285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 timeOffset="4270.637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 timeOffset="4677.3695">11218 5203 0,'0'0'0,"-17"36"0,-1-19 16,0 19-16,-34 17 15,34-36-15,0 1 0,1 0 16</inkml:trace>
  <inkml:trace contextRef="#ctx0" brushRef="#br0" timeOffset="4860.7691">11871 5168 0,'18'0'31,"-1"0"-15,1 0-1</inkml:trace>
  <inkml:trace contextRef="#ctx0" brushRef="#br0" timeOffset="4994.2234">12241 5133 0,'0'0'15,"0"18"1,18-18-16,0 0 16,17-18-16,0 18 15</inkml:trace>
  <inkml:trace contextRef="#ctx0" brushRef="#br0" timeOffset="5121.8518">12612 5115 0,'0'0'16,"35"0"-16,-17 0 0,-1 0 16,-17-17-16,18 17 0,0 0 15,-1 0-15</inkml:trace>
  <inkml:trace contextRef="#ctx0" brushRef="#br0" timeOffset="5260.4766">12947 5115 0,'18'0'16,"-1"0"-16,-17-17 15,18 17-15</inkml:trace>
  <inkml:trace contextRef="#ctx0" brushRef="#br0" timeOffset="5467.265">13617 5168 0,'0'0'16,"-17"35"-16,-1 1 0,-17-1 16,-1-17-16,-52 52 15,53-52-15,-18 0 16,0-1-16</inkml:trace>
  <inkml:trace contextRef="#ctx0" brushRef="#br0" timeOffset="6156.258">14252 4551 0,'18'-18'16,"-18"36"-16,0 17 15,0 0 1,0 18-16,-18 0 16,18 0-16,0 0 0,0 0 0,0 0 15,0 35-15,18-53 16,0 36-16,-1-53 15,18-1-15</inkml:trace>
  <inkml:trace contextRef="#ctx0" brushRef="#br0" timeOffset="6729.2624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 timeOffset="17650.7314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 timeOffset="18518.6247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 timeOffset="18814.2142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 timeOffset="19409.0215">20655 8943 0,'0'35'15,"0"-70"-15,0 105 0,-17 19 16,-1-36-16,18 35 16,0-53-16,0 53 15,18-52-15,17-1 16,-18 0-16,19-35 15,-19 0-15</inkml:trace>
  <inkml:trace contextRef="#ctx0" brushRef="#br0" timeOffset="19930.9488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 timeOffset="20593.7345">9666 7973 0,'18'17'15,"-1"1"-15,19 0 16,34 17-16,-34-17 16,16-18-16,1 17 15,-17-17-15,-1 0 0,18 0 16,-36 0-16</inkml:trace>
  <inkml:trace contextRef="#ctx0" brushRef="#br0" timeOffset="20744.5703">9878 7885 0,'0'0'0,"-35"35"0,-1 0 15,-34 53 1,34-52-16,1 52 16,35-71-16,0 19 0,18-19 15</inkml:trace>
  <inkml:trace contextRef="#ctx0" brushRef="#br0" timeOffset="21310.8244">14182 7920 0,'53'35'0,"-106"-70"0,141 88 15,-53-36-15,71 36 16,-53-53-16,53 36 15,-53-19-15,0-17 16,-18 0-16,0 0 0,18-17 16</inkml:trace>
  <inkml:trace contextRef="#ctx0" brushRef="#br0" timeOffset="21427.3615">14605 7832 0,'-106'70'15,"212"-140"-15,-265 193 0,18-35 16,88-52-16,0-1 16</inkml:trace>
  <inkml:trace contextRef="#ctx0" brushRef="#br0" timeOffset="21777.9144">11359 8043 0,'36'36'0,"-1"-19"16,53 1-16,-35-18 15,53 0 1,-53 0-16,0 0 0,0-18 15,0 1-15</inkml:trace>
  <inkml:trace contextRef="#ctx0" brushRef="#br0" timeOffset="21905.7206">11712 7955 0,'0'0'15,"-53"71"-15,18-18 0,0 35 16,17-53-16,53 18 15</inkml:trace>
  <inkml:trace contextRef="#ctx0" brushRef="#br0" timeOffset="22287.8046">12894 8096 0,'35'18'15,"-70"-36"-15,106 54 0,-54-19 0,71 1 16,-52-1-1,52 1-15,-53-18 16</inkml:trace>
  <inkml:trace contextRef="#ctx0" brushRef="#br0" timeOffset="22422.8049">13141 8079 0,'-71'70'15,"142"-140"-15,-159 193 0,53-70 0,17 18 16,18-36-16</inkml:trace>
  <inkml:trace contextRef="#ctx0" brushRef="#br0" timeOffset="23096.1091">15011 7973 0,'0'17'16,"0"1"-1,53 35-15,-18-35 16,0 17-16,71 0 16,-71-17-16,53 17 15,-52-35-15,17 0 16,-36 0-16</inkml:trace>
  <inkml:trace contextRef="#ctx0" brushRef="#br0" timeOffset="23234.9411">15275 7990 0,'0'0'15,"-53"71"-15,18-18 0,0 0 0,0-18 16,-18 18-16,35-18 16,18 1-16</inkml:trace>
  <inkml:trace contextRef="#ctx0" brushRef="#br0" timeOffset="24175.4191">12171 8114 0,'0'18'15,"17"-1"-15,19 1 16,34-1-1,-34 1-15,52-18 16,-53 0-16,0 0 16</inkml:trace>
  <inkml:trace contextRef="#ctx0" brushRef="#br0" timeOffset="24296.1933">12312 8096 0,'0'0'15,"-71"106"-15,36-53 0,0 35 16</inkml:trace>
  <inkml:trace contextRef="#ctx0" brushRef="#br0" timeOffset="24785.1357">17657 7955 0,'0'35'16,"17"-17"0,54 17-16,-36-17 15,18 0-15,0-1 0,53 1 16,-53 0-16,-18-18 15,0 0-15,0 0 0</inkml:trace>
  <inkml:trace contextRef="#ctx0" brushRef="#br0" timeOffset="24924.6446">17956 7885 0,'0'0'15,"-70"35"-15,35-17 0,-1 34 16,1-16-16,0-1 15,-36 36-15,36-36 16,-18 18-16</inkml:trace>
  <inkml:trace contextRef="#ctx0" brushRef="#br0" timeOffset="25241.5823">16492 8096 0,'0'18'16,"18"0"0,17 17-16,1 0 0,16-17 15,1-1-15,0 1 0,0 0 16,35 17 0,-52-35-16,17 0 15</inkml:trace>
  <inkml:trace contextRef="#ctx0" brushRef="#br0" timeOffset="25375.8923">16775 8114 0,'-53'35'0,"106"-70"0,-124 105 16,36-34-16,17 34 16,18-34-16,18 16 15,17-34-15</inkml:trace>
  <inkml:trace contextRef="#ctx0" brushRef="#br0" timeOffset="25831.8089">19121 8096 0,'-18'0'15,"36"0"-15,-1 18 16,71 17-16,-35 0 15,0-17-15,18 17 0,52 1 16,-70-19 0,53 1-16,-88 0 15,35-18-15</inkml:trace>
  <inkml:trace contextRef="#ctx0" brushRef="#br0" timeOffset="25988.5868">19738 8008 0,'-88'88'15,"35"-35"-15,-18 0 16,-35 71-16,54-89 16,16 18-16,1 0 15</inkml:trace>
  <inkml:trace contextRef="#ctx0" brushRef="#br0" timeOffset="65694.2861">5503 13458 0,'18'0'15,"35"0"-15,0-17 16,106-36-16,-89 35 15,18-17-15,53-18 16,-70 18-16,0 17 16,-54 18-16</inkml:trace>
  <inkml:trace contextRef="#ctx0" brushRef="#br0" timeOffset="65855.7561">5644 13635 0,'0'0'16,"53"18"-16,-17-1 0,17-17 0,52-35 16,-34 17-16,-36 1 15,18 17-15,-18-18 0,-17 18 16,-18-18 0</inkml:trace>
  <inkml:trace contextRef="#ctx0" brushRef="#br0" timeOffset="66047.7785">5750 13159 0,'18'123'0,"-36"-246"0,36 334 16,17-52-16,-35-71 15,35 71 1,-17-88-16,35 17 15,-35-71-15,-1-17 16,1-17-16</inkml:trace>
  <inkml:trace contextRef="#ctx0" brushRef="#br0" timeOffset="66232.7437">5944 13141 0,'0'0'16,"36"141"-16,-19-70 0,19 87 16,-19-87-16,18 88 15,1-106-15,17 35 16,-36-71-16,19 1 16</inkml:trace>
  <inkml:trace contextRef="#ctx0" brushRef="#br0" timeOffset="66483.6702">6332 12859 0,'0'0'15,"18"88"-15,0-35 16,-1 0-16,19 106 16,-1-71-16,-18 88 15,1-105-15,17-1 0,1 54 16,-19-89-16,36 18 16</inkml:trace>
  <inkml:trace contextRef="#ctx0" brushRef="#br0" timeOffset="67162.9993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 timeOffset="67525.7219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 timeOffset="67814.6283">7990 13441 0,'0'0'0,"-17"0"16,-1 17-1,1 1-15,-1 17 16,0-17-16,18 0 16,18-1-16,0 1 0,-1 0 0,54-18 15,-1 17 1,1-17 0,-54 18-16,-17 0 15,-52-1 1,16 1-16,-34-1 15,17-17-15,18 18 16,-1-18-16,19 0 0,-19 18 16,19-18-1</inkml:trace>
  <inkml:trace contextRef="#ctx0" brushRef="#br0" timeOffset="68852.1998">10372 12806 0,'17'-18'16,"1"18"-1,0 18 1,-1 17-16,-17 0 0,18 1 16,-18 17-16,0 17 0,0-17 15,0 88-15,0-88 16,18 0-16,-1-18 0,1 1 15,35-1-15,0-35 16,35 17 0,-35-17-16,53 0 15,-71 0-15,35 18 16,-52-18-16,0 18 16</inkml:trace>
  <inkml:trace contextRef="#ctx0" brushRef="#br0" timeOffset="70044.2757">11642 13000 0,'0'18'15,"0"-1"1</inkml:trace>
  <inkml:trace contextRef="#ctx0" brushRef="#br0" timeOffset="70177.0171">11748 13317 0,'17'18'15,"-17"0"-15,0-1 16</inkml:trace>
  <inkml:trace contextRef="#ctx0" brushRef="#br0" timeOffset="76566.5117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 timeOffset="77434.8713">15187 13335 0,'18'0'31,"-1"0"-31,54 0 16,-18 0-16,70-18 15,-70 18-15,0 0 16,0 0-16,-18 0 0,18 0 15,0 0-15,-35 0 16,-1 0 0,-17-17-16</inkml:trace>
  <inkml:trace contextRef="#ctx0" brushRef="#br0" timeOffset="79325.7061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 timeOffset="79530.1679">17039 13053 0,'0'0'0,"0"35"16,0 0-16,0 36 16,0-18-16,18 53 15,-1-53-15,1 35 16,-18-53-16,0 36 15</inkml:trace>
  <inkml:trace contextRef="#ctx0" brushRef="#br0" timeOffset="88402.4782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 timeOffset="89830.8948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 timeOffset="90458.8421">20020 15840 0,'0'0'16,"0"-18"-16,0 36 31,-35 17-31,17-17 16,1 17-16,-1 18 16,18-18-16,0 18 15,18-18-15,17-17 0,0 0 16,53-1-1,-35-17-15,71 0 16,-54 0-16,36-17 16,-71-1-16,18 18 15,-53-18-15</inkml:trace>
  <inkml:trace contextRef="#ctx0" brushRef="#br0" timeOffset="90637.4803">20426 15998 0,'0'0'16,"-35"106"-16,17-53 0,0 35 16,18-35-16,-17 0 0,17-17 15,0-1-15,0 0 16,0 0-16</inkml:trace>
  <inkml:trace contextRef="#ctx0" brushRef="#br0" timeOffset="91057.9702">18803 16422 0,'0'0'16,"-35"53"-16,0 0 0,-18 35 15,17-35-15,-34 35 16,34-35-16,-52 17 16</inkml:trace>
  <inkml:trace contextRef="#ctx0" brushRef="#br0" timeOffset="91460.3007">15787 16528 0,'-18'35'0,"36"-70"0,-53 105 16,-1-17-16,-34 35 15,17-52-15,18 17 16</inkml:trace>
  <inkml:trace contextRef="#ctx0" brushRef="#br0" timeOffset="100680.4178">2681 5256 0,'18'18'15,"17"-18"1,0 18-16,54-18 16,-19 0-16,54 0 15,-54 0-15,1 0 16,-1 0-16,54 0 15,-71 0-15,52 0 16,-52 0-16,-17-18 16</inkml:trace>
  <inkml:trace contextRef="#ctx0" brushRef="#br0" timeOffset="100952.553">3510 4974 0,'0'0'16,"18"18"0,35-1-1,-18 1-15,18 17 16,-18-17-16,18 17 0,35 18 16,-52-18-16,34 18 15,-35-35-15,-17 17 16,-18-17-16,-35 0 15,-1-1-15,-69 36 16,34-35-16,-35 35 16,53-18-16,0 18 15</inkml:trace>
  <inkml:trace contextRef="#ctx0" brushRef="#br0" timeOffset="101702.6795">3475 13582 0,'35'0'0,"36"0"16,-36 0-16,71 0 15,-36 18-15,54-18 16,-54 0-1,54-18-15,-71 18 16,0 0-16,-18 0 0,-17 0 16,17 0-16,-17-18 15</inkml:trace>
  <inkml:trace contextRef="#ctx0" brushRef="#br0" timeOffset="101932.2867">4216 13282 0,'17'18'16,"1"-18"0,35 35-16,-18-17 15,89-1 1,-71 1-16,17 0 0,18 34 16,-35-16-16,-17 52 15,-36-35-15,-36 0 16,1 0-16,-18 0 0,0 0 15,-17-18-15,-72 35 16,72-34-16,-71 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6:19.1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 timeOffset="1401.1788">5856 3440 0,'18'0'16,"-1"0"-1,19-18 1,-19 18-16,19-18 0,34 1 15,-52 17-15,35 0 16,-36 0-16,-17 17 16</inkml:trace>
  <inkml:trace contextRef="#ctx0" brushRef="#br0" timeOffset="1530.2553">5962 3757 0,'53'-18'0,"-106"36"0,141-53 16,-70 35-16,-1-18 0</inkml:trace>
  <inkml:trace contextRef="#ctx0" brushRef="#br0" timeOffset="3259.2902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 timeOffset="3436.0404">7761 3598 0,'18'0'47</inkml:trace>
  <inkml:trace contextRef="#ctx0" brushRef="#br0" timeOffset="4142.8068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 timeOffset="4653.8802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 timeOffset="5005.6599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 timeOffset="5251.623">9948 3175 0,'0'0'16,"0"-18"-16,0 36 0,0 17 15,18 36 1,-18-36-16,18 0 16,-18 18-16,17-17 0,-17-1 15,36 53-15,-36-70 16,17 17-16,-17 0 0,0 1 15</inkml:trace>
  <inkml:trace contextRef="#ctx0" brushRef="#br0" timeOffset="6601.8248">11077 3563 0,'0'18'0,"-17"-1"16,-1 1-1,18 0 1</inkml:trace>
  <inkml:trace contextRef="#ctx0" brushRef="#br0" timeOffset="6751.3254">11571 3581 0,'18'-18'15,"-1"18"1</inkml:trace>
  <inkml:trace contextRef="#ctx0" brushRef="#br0" timeOffset="6913.4737">11959 3563 0,'0'0'16,"35"-18"-16,-17 18 16,17-17-16,-17 17 15</inkml:trace>
  <inkml:trace contextRef="#ctx0" brushRef="#br0" timeOffset="7046.2282">12241 3545 0,'18'0'16,"0"0"0,-1 0-16,1 0 15,0-17-15,-1 17 16</inkml:trace>
  <inkml:trace contextRef="#ctx0" brushRef="#br0" timeOffset="7147.45">12524 3510 0,'17'-17'16</inkml:trace>
  <inkml:trace contextRef="#ctx0" brushRef="#br0" timeOffset="7336.1568">13035 3493 0,'0'0'0,"35"17"16,-17 1-16,-18-1 15,-18 1-15,1 0 16,-36 17-16,18 0 16,-18-17-1</inkml:trace>
  <inkml:trace contextRef="#ctx0" brushRef="#br0" timeOffset="8341.5436">13776 2858 0,'0'-18'0,"18"18"32,-18-18-17,0 36 63,0 35-62,17-18-16,1 71 16,-18-36-16,35 36 15,-35-53-15,18 0 16,17 53 0,-35-71-16,18 1 0,-1 16 15,1-34-15,0 0 0</inkml:trace>
  <inkml:trace contextRef="#ctx0" brushRef="#br0" timeOffset="13502.0585">5927 5468 0,'17'18'15,"-17"-1"-15,0 36 16,0-17-16,18-1 16,-18 0-16,0 0 0,0 1 15,0 52-15,0-53 16,18 36-16,-18-36 16,0 18-16,0-18 15,17-17-15,-17-1 0,0 1 16,0 0-1,0-36 1</inkml:trace>
  <inkml:trace contextRef="#ctx0" brushRef="#br0" timeOffset="14893.0169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 timeOffset="15771.1914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 timeOffset="15942.736">5697 6862 0,'18'0'47,"0"17"-31</inkml:trace>
  <inkml:trace contextRef="#ctx0" brushRef="#br0" timeOffset="16305.4558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 timeOffset="16611.7158">6350 6844 0,'0'18'16,"-18"-1"-16,18 18 16,0-17-1,18 17-15,17-17 16,-17 0-16,17-18 15,-17-18-15,17-17 16,-17 17-16,-18-35 16,0 18-1,0 17-15,-18 1 0,-35-19 16,36 36-16,-36-17 16,35 17-16,0 0 15,1 17-15,17 1 16,0 0-1</inkml:trace>
  <inkml:trace contextRef="#ctx0" brushRef="#br0" timeOffset="17372.3821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 timeOffset="17607.231">7426 6650 0,'0'53'0,"0"-106"0,0 141 15,0 0-15,0-70 16,0 52-16,0-34 16,18-19-16,-18 19 15,17-19-15,1 1 0,0 0 16,-18-1-16</inkml:trace>
  <inkml:trace contextRef="#ctx0" brushRef="#br0" timeOffset="18880.0028">24853 6597 0,'-17'0'15,"17"18"17,-18-18-32,18 35 15,0 18-15,0-18 16,-18 53 0,18-52-16,0-1 0,18 18 15,-18-36-15,18 19 16,-18-19-16,17 1 15,-17 0-15</inkml:trace>
  <inkml:trace contextRef="#ctx0" brushRef="#br0" timeOffset="20277.4923">7479 5644 0,'0'0'16,"-18"-35"-16,36 35 16,35 0-1,-18 18 1,71-1-16,-71 1 15,53 17-15,-35-17 16,18 0-16,-36-18 16</inkml:trace>
  <inkml:trace contextRef="#ctx0" brushRef="#br0" timeOffset="20420.8031">7867 5556 0,'-71'71'16,"142"-142"-16,-177 177 0,53-53 0,-35 53 16,53-71-16,17 0 15,18 1-15,0-19 0</inkml:trace>
  <inkml:trace contextRef="#ctx0" brushRef="#br0" timeOffset="20831.6449">11748 5644 0,'0'0'16,"70"18"-16,-35 17 0,54 1 16,-37-19-16,19 1 15,-18 0-15,70-1 16,-52 1-16,17-1 16,-70 1-16,17-18 0,-17 0 15</inkml:trace>
  <inkml:trace contextRef="#ctx0" brushRef="#br0" timeOffset="20959.2955">12153 5556 0,'-88'71'16,"176"-142"-16,-229 177 0,88-71 0,-53 54 15</inkml:trace>
  <inkml:trace contextRef="#ctx0" brushRef="#br0" timeOffset="21293.7098">9331 5838 0,'71'36'0,"-36"-1"15,0-17-15,36 17 16,-36-35-16,53 18 16,-53-18-16,36-18 15,-53 0-15</inkml:trace>
  <inkml:trace contextRef="#ctx0" brushRef="#br0" timeOffset="21416.0857">9684 5750 0,'-71'106'16,"142"-212"-16,-159 265 0,35-35 16,53-72-16,0 1 15,17-17-15</inkml:trace>
  <inkml:trace contextRef="#ctx0" brushRef="#br0" timeOffset="21828.0205">15804 5803 0,'0'0'16,"18"0"-16,-18 18 0,18-1 0,52 19 16,-17-19-1,0 1-15,35 17 16,-35-17-16,18 17 16,-36-17-16,0-18 15</inkml:trace>
  <inkml:trace contextRef="#ctx0" brushRef="#br0" timeOffset="21961.7477">16016 5750 0,'-106'106'16,"212"-212"-16,-265 265 0,106-106 15,18-18-15</inkml:trace>
  <inkml:trace contextRef="#ctx0" brushRef="#br0" timeOffset="22261.2544">13917 5821 0,'35'35'16,"-17"-17"-16,17 17 0,1-17 15,16 17-15,54 0 16,-35-17-16,17 17 15,-35-35-15,35-17 16,-53-1-16</inkml:trace>
  <inkml:trace contextRef="#ctx0" brushRef="#br0" timeOffset="22395.6493">14288 5733 0,'-106'105'15,"212"-210"-15,-283 263 0,89-105 0,-36 53 16,54-88-16,17 17 16</inkml:trace>
  <inkml:trace contextRef="#ctx0" brushRef="#br0" timeOffset="22756.87">10530 5697 0,'0'0'0,"0"18"16,36 17-16,52 18 15,-35-18-15,88 1 16,-71-19-16,72-17 15,-72 0-15,36-17 16</inkml:trace>
  <inkml:trace contextRef="#ctx0" brushRef="#br0" timeOffset="22883.9859">10971 5733 0,'0'0'0,"-17"53"0,-36 105 15,53-87-15,17 35 16</inkml:trace>
  <inkml:trace contextRef="#ctx0" brushRef="#br0" timeOffset="23446.7237">21184 5786 0,'0'0'16,"53"52"-16,-17-16 0,16-1 16,1-17-16,18 17 15,-1-17-15,1-1 0,-18 1 16,0 0-16,35-18 16,-53 0-16</inkml:trace>
  <inkml:trace contextRef="#ctx0" brushRef="#br0" timeOffset="23584.4237">21502 5768 0,'-88'53'0,"176"-106"0,-265 212 16,142-106-16,-35 52 16,52-69-16,-17-1 15</inkml:trace>
  <inkml:trace contextRef="#ctx0" brushRef="#br0" timeOffset="23819.3807">20214 5944 0,'0'0'16,"124"18"-16,-54 0 0,54 17 16,-71-17-16,17 17 15,1 0-15,-1 0 0,36 1 16,-53-19-16,-18-17 0,-17 0 16</inkml:trace>
  <inkml:trace contextRef="#ctx0" brushRef="#br0" timeOffset="23986.3014">20867 5909 0,'-71'53'0,"142"-106"0,-195 141 16,89-52-16,-18-1 0,-17 18 15,34-18-15,19-17 16,-1 17-16,18-17 15</inkml:trace>
  <inkml:trace contextRef="#ctx0" brushRef="#br0" timeOffset="24468.2637">16245 5750 0,'71'36'16,"-142"-72"-16,177 107 0,-53-36 15,18-17-15,-18 17 16,17-17-16,-17 17 0,18-17 16,17 17-1,-35-17-15,-18-18 0,-17 0 16</inkml:trace>
  <inkml:trace contextRef="#ctx0" brushRef="#br0" timeOffset="24630.9935">16863 5697 0,'-71'106'15,"142"-212"-15,-177 283 0,53-107 16,0 36-16,53-53 15,35 35 1,1-70-16</inkml:trace>
  <inkml:trace contextRef="#ctx0" brushRef="#br0" timeOffset="25003.6796">18874 5733 0,'17'53'16,"-34"-106"-16,70 123 0,-18-35 16,53 1-16,-35-19 15,53 19 1,-71-19-16,36 1 15,-54 0-15,1-18 0,0 0 16</inkml:trace>
  <inkml:trace contextRef="#ctx0" brushRef="#br0" timeOffset="25141.4527">19121 5803 0,'0'0'16,"-71"71"-16,36-18 0,-18-18 15,-35 53-15,52-70 16,-34 35 0</inkml:trace>
  <inkml:trace contextRef="#ctx0" brushRef="#br0" timeOffset="25514.4194">17022 5944 0,'88'36'16,"-176"-72"-16,229 107 0,-36-53 15,-52-1-15,36 1 16,-54-1-16,18 1 15,-36-18-15,1 0 16,0-18-16</inkml:trace>
  <inkml:trace contextRef="#ctx0" brushRef="#br0" timeOffset="25620.9994">17374 5891 0,'-70'89'16,"140"-178"-16,-193 213 0,17-36 15</inkml:trace>
  <inkml:trace contextRef="#ctx0" brushRef="#br0" timeOffset="26264.3957">13423 5627 0,'18'35'15,"-1"-17"-15,1-1 16,17 1-16,1 0 0,52 17 15,-53-35-15,36 18 16,-36-1-16,-17-17 0</inkml:trace>
  <inkml:trace contextRef="#ctx0" brushRef="#br0" timeOffset="26403.7106">13723 5574 0,'-53'88'15,"106"-176"-15,-141 229 0,35-35 16,18-36 0,17 1-16,0-18 0</inkml:trace>
  <inkml:trace contextRef="#ctx0" brushRef="#br0" timeOffset="31236.9996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 timeOffset="31392.1357">7814 7902 0,'0'18'31,"18"-18"0,-1 0-15</inkml:trace>
  <inkml:trace contextRef="#ctx0" brushRef="#br0" timeOffset="31647.4968">8220 7602 0,'-18'0'15,"18"18"1,0 35-16,0 0 16,0 35-1,0-35-15,18 35 0,-18-70 16,17 35-16,1-36 15,-18 19 1,0-19-16,-18-17 16</inkml:trace>
  <inkml:trace contextRef="#ctx0" brushRef="#br0" timeOffset="49277.0775">8855 7920 0,'17'0'16,"-17"-18"-1,18 18-15,0 0 16,17-17-16,-17 17 15,34-18-15,-34 18 16,17-18 0,1 18-16,-19 0 15</inkml:trace>
  <inkml:trace contextRef="#ctx0" brushRef="#br0" timeOffset="49494.2904">10619 7849 0,'0'0'16,"141"0"-16,-71 0 16,1 0-16,-18 0 0,17 0 15,-17 0-15,0 0 0,18 0 16,-18-17-16,0 17 0,35 0 15</inkml:trace>
  <inkml:trace contextRef="#ctx0" brushRef="#br0" timeOffset="49778.1219">14993 7761 0,'159'-18'16,"-318"36"-16,388-36 0,-88 18 16,-52-17-16,-19 17 15</inkml:trace>
  <inkml:trace contextRef="#ctx0" brushRef="#br0" timeOffset="49922.7712">17180 7743 0,'0'0'16,"177"18"-16,-89-18 0,0 0 15,-17 18-15,17-18 0</inkml:trace>
  <inkml:trace contextRef="#ctx0" brushRef="#br0" timeOffset="50073.9289">19509 7849 0,'158'0'0,"-316"0"0,405 0 16,-106 18-16,-71-18 16,1 0-1</inkml:trace>
  <inkml:trace contextRef="#ctx0" brushRef="#br0" timeOffset="50350.4167">22243 7990 0,'123'0'16,"-246"0"-16,299 0 0,-123 0 0,0 0 16,-35 0-16,17 0 15,-18 0-15,1 0 0,-18-17 32,53-18-17,-18 17 1,1 18-16</inkml:trace>
  <inkml:trace contextRef="#ctx0" brushRef="#br0" timeOffset="50511.2354">23477 8026 0,'0'0'16,"36"0"-16,-19 0 0,1 0 0,17-18 15,-17 18 1,-1 0-16</inkml:trace>
  <inkml:trace contextRef="#ctx0" brushRef="#br0" timeOffset="50684.0225">24201 8061 0,'0'0'16,"17"0"-16,-17-18 0,35 18 15,-17-17-15,0 17 0,35-18 16</inkml:trace>
  <inkml:trace contextRef="#ctx0" brushRef="#br0" timeOffset="50939.9998">24659 7761 0,'-17'0'16,"17"18"-16,0 17 15,0 0 1,0 1-16,0-1 0,17 53 15,1-35-15,-1 53 16,1-53-16,0-18 16,-1 53-1,1-53-15,0 1 16,-18-19-16,0 1 0</inkml:trace>
  <inkml:trace contextRef="#ctx0" brushRef="#br0" timeOffset="56245.7685">6103 7955 0,'0'0'0,"-18"0"0,18 18 15</inkml:trace>
  <inkml:trace contextRef="#ctx0" brushRef="#br0" timeOffset="56901.6087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 timeOffset="60077.1157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 timeOffset="60622.395">7479 8396 0,'35'18'0,"0"-18"16,71 0-16,-35 0 16,105 0-1,-105 0-15,17 0 0,35 17 16,-70-17-16,-17 0 15,34 0-15</inkml:trace>
  <inkml:trace contextRef="#ctx0" brushRef="#br0" timeOffset="70081.9634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 timeOffset="73130.4544">6632 10231 0,'0'-36'15,"0"19"1,-17-1-1,17 36 32,0 35-47,-18 35 16,18-53-16,18 53 16,-18-52-1,17 34-15,-17-35 16,18 1-16,-18-19 15,0 19-15</inkml:trace>
  <inkml:trace contextRef="#ctx0" brushRef="#br0" timeOffset="73690.9844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 timeOffset="73840.7667">6033 11201 0,'17'0'31,"1"0"-15,-1 17-1,1-17-15</inkml:trace>
  <inkml:trace contextRef="#ctx0" brushRef="#br0" timeOffset="74140.3589">6279 11130 0,'-17'0'16,"-1"0"-1,1 53 1,17-18-16,0 1 15,17-19-15,18 19 16,18-36 0,-35 0-16,0 0 0,35 0 15,-53-18-15,0-17 16,0 17-16,-36-17 16,19 17-16,-19 0 15,19 1-15,-19-18 16,19 35-1,17-18 1,17 0 0</inkml:trace>
  <inkml:trace contextRef="#ctx0" brushRef="#br0" timeOffset="74458.7646">6562 11183 0,'0'0'15,"35"35"-15,-35-17 0,18-18 16,-1 18-16,1-18 16,17 17-16,-17-17 15,-1-17 1,1-1-1,-18 0-15,0 1 0,-18-1 0,1-17 16,-1 17 0,-17 18-16,17-17 0,-35-1 15,36 18-15,-1-18 16,36 18 0,17 0-1</inkml:trace>
  <inkml:trace contextRef="#ctx0" brushRef="#br0" timeOffset="75514.3575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 timeOffset="75688.9733">7638 11095 0,'0'0'0,"17"70"0,1-17 16,0 0-16,-18-17 15,0-1-15,17-18 0,1 36 16,-18-35-16</inkml:trace>
  <inkml:trace contextRef="#ctx0" brushRef="#br0" timeOffset="76472.0909">11130 9913 0,'0'18'32,"35"52"-32,-17-17 15,0 71-15,-18-54 16,17 1-16,1 35 16,0-53-16,-1 17 15,1-52-15,-18-1 16</inkml:trace>
  <inkml:trace contextRef="#ctx0" brushRef="#br0" timeOffset="76852.3634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 timeOffset="76972.2441">11130 11165 0,'-17'0'16,"17"-17"-1,0-1 1</inkml:trace>
  <inkml:trace contextRef="#ctx0" brushRef="#br0" timeOffset="77294.1407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 timeOffset="78185.082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 timeOffset="78361.7239">12312 11024 0,'18'89'16,"-36"-178"-16,53 213 16,-17-36-16,-18-53 15,18 18-15,-18-35 16,17-1-16,1 1 15</inkml:trace>
  <inkml:trace contextRef="#ctx0" brushRef="#br0" timeOffset="78969.9727">16087 10213 0,'0'0'0,"0"18"16,-18 34 0,18 1-1,0 0-15,0 71 16,0-54-16,18-17 0,-1 0 16,1 0-16,0 18 15,-1-36-15,-17 0 0</inkml:trace>
  <inkml:trace contextRef="#ctx0" brushRef="#br0" timeOffset="79275.9596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 timeOffset="79408.8414">16457 11254 0,'-18'17'16,"36"-17"15</inkml:trace>
  <inkml:trace contextRef="#ctx0" brushRef="#br0" timeOffset="79781.2359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 timeOffset="79986.5425">17339 11113 0,'0'17'15,"-18"36"-15,18 0 16,0 35-16,18-53 16,0 54-1,17-19-15,-35-35 16,18 1-16,-1-36 15</inkml:trace>
  <inkml:trace contextRef="#ctx0" brushRef="#br0" timeOffset="80709.4497">20902 10178 0,'-18'17'16,"18"36"-16,-35 71 16,35-54-16,0 71 15,0-88-15,0 0 0,18 53 16,-1-71-16,-17 1 16,0-1-16,0-18 0,0 19 15</inkml:trace>
  <inkml:trace contextRef="#ctx0" brushRef="#br0" timeOffset="81014.5981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 timeOffset="81155.1711">21026 11342 0,'0'0'16,"-18"0"-16,0 0 0,36 0 47,17-18-47</inkml:trace>
  <inkml:trace contextRef="#ctx0" brushRef="#br0" timeOffset="81326.3829">21378 11307 0,'-53'70'0,"106"-140"0,-123 175 16,52-69-16,1 17 15,17-18-15,17 35 16,18-34-16,18 17 16,-35-53-16,17 17 15</inkml:trace>
  <inkml:trace contextRef="#ctx0" brushRef="#br0" timeOffset="81859.4411">24589 11218 0,'0'0'0,"-18"36"15,18 34-15,0-17 16,0 71-16,0-72 16,18 19-16,17 17 15,0-52-15,-17-1 16,-1-18-16,1 1 0,-18 0 15</inkml:trace>
  <inkml:trace contextRef="#ctx0" brushRef="#br0" timeOffset="82922.6932">8308 9631 0,'18'-18'15,"-36"36"-15,53-36 0,36 36 16,-36-1-1,18 1-15,0 0 0,53 35 16,-53-36-16,0 1 16,-18 0-16,18-18 0,-18 0 15,18 0-15</inkml:trace>
  <inkml:trace contextRef="#ctx0" brushRef="#br0" timeOffset="83062.8919">8661 9596 0,'0'0'0,"-71"105"0,18-52 16,-17 71-16,52-89 15,0 36 1,36-54-16,0 19 0,17-36 16</inkml:trace>
  <inkml:trace contextRef="#ctx0" brushRef="#br0" timeOffset="83529.5866">12188 9772 0,'71'35'0,"-142"-70"0,195 88 16,-71-35-16,0 17 15,0-18-15,70 36 0,-52-35 16,35 0 0,-71-1-16,0-17 15</inkml:trace>
  <inkml:trace contextRef="#ctx0" brushRef="#br0" timeOffset="83690.1095">12629 9701 0,'-70'71'0,"140"-142"0,-193 195 16,88-89-16,-36 18 15,71-18-15,-17-17 16,-1 17-16,18-17 16</inkml:trace>
  <inkml:trace contextRef="#ctx0" brushRef="#br0" timeOffset="84014.4701">9931 9913 0,'0'0'15,"35"53"-15,-17-35 0,17 17 0,18 0 16,-18-17-16,53 17 15,-52-35 1,16 0-16,-16 0 16</inkml:trace>
  <inkml:trace contextRef="#ctx0" brushRef="#br0" timeOffset="84146.5157">10266 9860 0,'-53'18'16,"106"-36"-16,-124 71 0,54-35 15,-1 17-15,18 36 16,0-54-16,53 36 16</inkml:trace>
  <inkml:trace contextRef="#ctx0" brushRef="#br0" timeOffset="84486.1359">11571 9560 0,'0'71'16,"0"-142"-16,0 177 0,35-18 16,1-52-16,34 17 15,-34-36-15,-1-17 16,53 18-16,-53-36 15</inkml:trace>
  <inkml:trace contextRef="#ctx0" brushRef="#br0" timeOffset="84602.8813">11800 9737 0,'0'0'15,"-52"106"-15,34-54 0,18 19 16,0-18-16</inkml:trace>
  <inkml:trace contextRef="#ctx0" brushRef="#br0" timeOffset="85192.1651">14270 9966 0,'18'18'16,"-18"-1"0,35 19-16,0-19 0,36 36 15,-18-18-15,-1-17 16,1 0-16,0-1 0,0-17 16</inkml:trace>
  <inkml:trace contextRef="#ctx0" brushRef="#br0" timeOffset="85330.8603">14587 9966 0,'-70'71'16,"140"-142"-16,-175 177 0,52-18 16,53-35-16,35 0 15</inkml:trace>
  <inkml:trace contextRef="#ctx0" brushRef="#br0" timeOffset="85508.7941">14940 10037 0,'0'0'0,"18"17"15,-1 1-15,1-18 0,0 17 16,17-17-16,36 36 15,-36-19-15,35 1 16,-52-18-16</inkml:trace>
  <inkml:trace contextRef="#ctx0" brushRef="#br0" timeOffset="85641.632">15222 10107 0,'0'0'16,"-35"71"-16,0-36 0,17 18 0,-17-18 15,17 18-15,18-18 0,18 18 16,17-53 0</inkml:trace>
  <inkml:trace contextRef="#ctx0" brushRef="#br0" timeOffset="86216.0651">17057 10142 0,'0'0'16,"0"18"-16,17 17 16,1 1-16,35-1 15,0 0-15,70 18 16,1 0 0,-54-35-16,-17-18 0,53 0 15,-71 0-15</inkml:trace>
  <inkml:trace contextRef="#ctx0" brushRef="#br0" timeOffset="86368.851">17533 10125 0,'-70'70'16,"140"-140"-16,-176 193 0,18-17 15,70-71-15,1 54 16,17-72-16,17 18 0,72-17 15</inkml:trace>
  <inkml:trace contextRef="#ctx0" brushRef="#br0" timeOffset="86586.8524">17992 10178 0,'0'0'16,"35"35"-16,-17 0 0,17-17 15,18-1-15,0-17 0,53 36 16,-71-36-16,53 17 16,-53-17-16,1 0 15</inkml:trace>
  <inkml:trace contextRef="#ctx0" brushRef="#br0" timeOffset="86726.5321">18274 10195 0,'0'0'0,"-18"18"16,-52 52-16,34-34 16,19 17-16,-1-18 15,18 0-15,35 18 16,-17-35-16</inkml:trace>
  <inkml:trace contextRef="#ctx0" brushRef="#br0" timeOffset="86949.9114">18680 10195 0,'0'0'15,"35"18"-15,0-18 0,53 18 16,-35-1 0,53 1-16,-53-18 15,0 0-15,0 0 0,-18 0 16,18 0-16,-35 0 16</inkml:trace>
  <inkml:trace contextRef="#ctx0" brushRef="#br0" timeOffset="87071.1743">19050 10160 0,'-35'53'15,"70"-106"-15,-88 124 0,35-36 16,1 0-16,-1 0 0,1 1 16,17-19-16,0 1 0</inkml:trace>
  <inkml:trace contextRef="#ctx0" brushRef="#br0" timeOffset="87637.9962">21378 10283 0,'18'36'15,"35"17"-15,0-36 0,35 1 16,-35 0-1,53-1-15,-53-17 16,17 0-16</inkml:trace>
  <inkml:trace contextRef="#ctx0" brushRef="#br0" timeOffset="87789.3738">21696 10266 0,'-53'35'0,"35"0"15,-35 36 1,36-36-16,-1 36 0,18-36 16,18 0-16,-1-17 15,1 0-15</inkml:trace>
  <inkml:trace contextRef="#ctx0" brushRef="#br0" timeOffset="87994.5244">22119 10389 0,'71'18'16,"-142"-36"-16,195 36 0,-71-18 15,70 0-15,-88 0 16,54 0-16,-72-18 15,1 18-15</inkml:trace>
  <inkml:trace contextRef="#ctx0" brushRef="#br0" timeOffset="88127.8918">22243 10319 0,'-53'70'16,"106"-140"-16,-142 158 0,54-53 15,0-17-15,-18 17 0,18-17 16</inkml:trace>
  <inkml:trace contextRef="#ctx0" brushRef="#br0" timeOffset="88639.2966">19844 10107 0,'0'18'16,"35"35"-1,0-36-15,36 54 16,-36-54-16,53 36 15,-52-35-15,-1 0 16,0-18-16,-17 0 0</inkml:trace>
  <inkml:trace contextRef="#ctx0" brushRef="#br0" timeOffset="88801.4947">20144 10248 0,'-53'106'16,"106"-212"-16,-124 265 0,36-53 15,35-71-15,0 0 0,0-17 16</inkml:trace>
  <inkml:trace contextRef="#ctx0" brushRef="#br0" timeOffset="96960.0073">5768 11765 0,'53'0'15,"-18"0"-15,18-17 16,0 17-16,18-18 0,-1 18 16,18-18-16,-17 1 0,17 17 15,106-36-15,-106 36 16,89 0-16,-89 0 16,53-17-1,-88 17-15</inkml:trace>
  <inkml:trace contextRef="#ctx0" brushRef="#br0" timeOffset="97714.7154">10883 11730 0,'0'18'16,"18"-1"15,17-17-16,0 0-15,71-17 16,-53 17-16,88 0 16,-53-18-16,1 18 15,16-18-15,1 18 0,18-17 0,-18 17 16,70 0-16,-123 0 16,35 0-1,-53 0-15</inkml:trace>
  <inkml:trace contextRef="#ctx0" brushRef="#br0" timeOffset="100785.4283">16034 11889 0,'-18'0'15,"36"0"17,17 0-32,18 0 15,70 0-15,-17 0 16,106 0-16,-89 0 15,160 0 1,-160 0-16,142 0 16,-159 0-16,-36 0 15,-35 0-15</inkml:trace>
  <inkml:trace contextRef="#ctx0" brushRef="#br0" timeOffset="122535.5961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 timeOffset="123431.4657">5027 13705 0,'18'0'31,"17"0"-31,0 0 15,18-17-15,-18 17 16,18 0 0,-17 0-16,-19 0 0,19 17 15,-36 1 1</inkml:trace>
  <inkml:trace contextRef="#ctx0" brushRef="#br0" timeOffset="123575.1117">5115 13882 0,'0'0'15,"53"17"-15,-18-17 16,1-17-16,-1 17 0,-17 0 16,17 0-16</inkml:trace>
  <inkml:trace contextRef="#ctx0" brushRef="#br0" timeOffset="124441.3245">6209 13847 0,'18'0'16,"17"0"-1,0 0-15,0-18 0,36 0 16,-36 1-16,-17 17 16,-1-18-16,1 18 0,-36 0 47</inkml:trace>
  <inkml:trace contextRef="#ctx0" brushRef="#br0" timeOffset="124877.1012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 timeOffset="125087.9709">7444 13370 0,'0'0'15,"17"71"-15,-17-18 0,0 53 16,18-53-16,-18 35 16,18-35-16,-18 35 15,17-71 1,1 54-16,-18-53 16,17-1-16,1 1 15</inkml:trace>
  <inkml:trace contextRef="#ctx0" brushRef="#br0" timeOffset="125983.287">8184 13670 0,'18'0'16,"17"0"0,1 0-16,52-17 15,-35 17-15,35-18 16,-35 0-16,17 1 16,-52-1-1,17 0-15,-35 1 16,-17 17-1</inkml:trace>
  <inkml:trace contextRef="#ctx0" brushRef="#br0" timeOffset="126122.0026">8573 13511 0,'-36'0'15,"19"18"-15,-1 35 16,0-35-16,1 17 16,-1 0-16,18 0 15,-35 1-15,35-19 16,-18-17-16,0 0 15,18-17 1</inkml:trace>
  <inkml:trace contextRef="#ctx0" brushRef="#br0" timeOffset="126271.8587">8326 13406 0,'0'0'15,"17"52"-15,18 1 0,18 53 16,-17-53-16,-1 0 0,36 18 15,-36-36-15,-18 0 16,19-17-16,-19-1 16,-17 1-16</inkml:trace>
  <inkml:trace contextRef="#ctx0" brushRef="#br0" timeOffset="126957.6226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 timeOffset="127307.5531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 timeOffset="127424.5124">9843 13776 0,'-36'18'0,"72"-36"16,-72 53-16,19-35 0,34 0 15,19 0 1</inkml:trace>
  <inkml:trace contextRef="#ctx0" brushRef="#br0" timeOffset="128079.6908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 timeOffset="128691.3116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 timeOffset="129069.0635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 timeOffset="129179.4658">12171 13776 0,'0'0'16</inkml:trace>
  <inkml:trace contextRef="#ctx0" brushRef="#br0" timeOffset="130060.8426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 timeOffset="130438.1825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 timeOffset="130804.3638">14270 13123 0,'0'0'16,"-18"0"-16,18 18 15,-35 53-15,17-19 16,18 54-16,0-53 15,0 0-15,0 0 0,0-18 16,36 54-16,-1-54 16,18 35-1,-36-52-15,36 0 16,-35-18-16</inkml:trace>
  <inkml:trace contextRef="#ctx0" brushRef="#br0" timeOffset="131093.9333">14499 12982 0,'0'0'15,"35"18"-15,-17 17 16,53 18-16,-36-18 15,0 1-15,0 17 16,1-1-16,-1 54 0,-17-53 16,-1 53-1,-17-53-15,-17 35 16,17-35-16,-18 18 16,0-36-16,1 0 15,17-17-15,-18-1 16</inkml:trace>
  <inkml:trace contextRef="#ctx0" brushRef="#br0" timeOffset="134231.9685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 timeOffset="134718.937">5274 15293 0,'0'18'16,"18"-18"0,17 0-1,0 0-15,18 0 16,-35-18-16,17 18 0,-17 0 16,-1 0-16,1 0 15</inkml:trace>
  <inkml:trace contextRef="#ctx0" brushRef="#br0" timeOffset="134876.5959">5345 15452 0,'53'17'0,"-106"-34"0,123 34 15,-35-17-15,18 0 16,-35 0-16,17 0 15</inkml:trace>
  <inkml:trace contextRef="#ctx0" brushRef="#br0" timeOffset="135832.5292">6438 15064 0,'0'-18'15,"0"0"-15,18 18 16,-1 53-1,-17-17-15,36 69 16,-36-52-16,17 53 16,-17-53-1,0-18-15,0 36 16,0-36-16,18 0 16,0-35-16</inkml:trace>
  <inkml:trace contextRef="#ctx0" brushRef="#br0" timeOffset="136159.7066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 timeOffset="136543.9493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 timeOffset="146092.9829">16598 13582 0,'-17'0'16,"52"0"15,53 0-15,-17-18-16,70 1 15,-53 17-15,53 0 16,-70 0-16,52 0 16,-70 0-16,53 0 15,-89 0-15,1 0 16,0 0-16,-36 0 16,-17 17-1,0-17-15,-18 0 16</inkml:trace>
  <inkml:trace contextRef="#ctx0" brushRef="#br0" timeOffset="146387.9692">16722 13353 0,'0'0'15,"-18"0"-15,0 0 0,1 0 0,-36 35 16,35-17-16,-17-1 16,17 1-16,-35 35 15,53-18 1,0 0 0,36 1-1,-1-1-15,53 18 16,-17-36-16,-18 19 0,52-1 15,-52-17-15,0 17 16,-35-17-16</inkml:trace>
  <inkml:trace contextRef="#ctx0" brushRef="#br0" timeOffset="147371.3893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 timeOffset="148261.0363">20038 13441 0,'0'-18'16,"-18"18"-1,1-17 1,-1 17-1,0 17-15,-35 1 16,36-1-16,-1 1 0,-17 35 16,17-35-16,0 35 15,18-36-15,18 36 16,0-18 0,35-17-16,-18 0 15,18-1-15,-18-17 16,18-17-16,-35 17 15,-18-18 1,-18 0-16</inkml:trace>
  <inkml:trace contextRef="#ctx0" brushRef="#br0" timeOffset="148396.8763">19861 13582 0,'0'0'15,"53"-18"-15,-17 18 0,-1 0 0,0-17 16,53-1-16,-52 18 16</inkml:trace>
  <inkml:trace contextRef="#ctx0" brushRef="#br0" timeOffset="148879.4624">20461 13229 0,'18'0'16,"35"-17"0,-18 17-16,53-18 15,-35 18-15,18-18 16,-36 18-16,0-17 15,-17 17-15,-36 0 16</inkml:trace>
  <inkml:trace contextRef="#ctx0" brushRef="#br0" timeOffset="149178.8401">20532 13264 0,'0'0'0,"0"36"0,0-19 16,0 19-16,0 52 15,0-35-15,-18 88 16,0-71-16,18 54 16,0-89-16,18 0 15,17 18-15,-17-35 16,0 0-16,35-1 15,-36-17-15,1 0 16,-1-17-16,19 17 0,-19 0 0,1-18 16,0 18-1</inkml:trace>
  <inkml:trace contextRef="#ctx0" brushRef="#br0" timeOffset="149617.6242">21043 13653 0,'-17'0'0,"34"0"15,1-18 1,-1 18-16,36 0 16,-35 0-1,35-18-15,-18 18 16,-35-17-1</inkml:trace>
  <inkml:trace contextRef="#ctx0" brushRef="#br0" timeOffset="150068.5139">21625 13317 0,'18'-17'16,"-18"34"15,0 1-31,-18 35 16,18-18-16,-17 18 15,17-18-15,17 1 16,-17-19-16,36 19 15,-19-19-15,71-17 16,-35 0-16,53 0 16,-53-17-16,53-19 15,-71 19-15,0-1 16,-52 0 0,-1 18-16</inkml:trace>
  <inkml:trace contextRef="#ctx0" brushRef="#br0" timeOffset="150292.2738">21908 13388 0,'0'70'0,"0"-140"16,-18 176-16,18-18 15,0-53-15,0 18 16,18-18-16,-1 1 0,1 17 16,-1-36-16,1 1 15</inkml:trace>
  <inkml:trace contextRef="#ctx0" brushRef="#br0" timeOffset="150625.5809">22313 13741 0,'0'0'0,"0"35"16,0 0-16,-17 1 0,-19 16 16,36-16-1,-17 17-15,-1-53 16,18 17-16,0 1 0</inkml:trace>
  <inkml:trace contextRef="#ctx0" brushRef="#br0" timeOffset="151002.8886">22807 13529 0,'0'0'0,"-18"0"0,-17 35 15,35 1-15,-17 17 16,17-18-16,17 35 15,1-52-15,52 17 16,-34-35 0,52 0-16,-18-17 15,-34-36 1,-19 35-16,-17-17 16,-35-53-16,-18 35 15,-35 17 1,35 36-1,18 0-15,17 0 16</inkml:trace>
  <inkml:trace contextRef="#ctx0" brushRef="#br0" timeOffset="151431.0988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 timeOffset="152770.2693">16686 15381 0,'18'0'16,"0"0"-16,52 0 16,-17-18-16,53 18 15,-35-17-15,-1 17 16,106 0 0,-87 0-16,105 0 15,-124 0-15,71 17 16,-88-17-16,35 0 15,-105 0 1,-54 18 0</inkml:trace>
  <inkml:trace contextRef="#ctx0" brushRef="#br0" timeOffset="153077.5603">16969 15134 0,'0'0'0,"-36"18"0,-52-1 15,35 1-15,0 0 16,-53 35-16,54-36 15,-19 19-15,53-1 16,1-18-16,17 1 16,35 0-16,36 17 15,-19-17-15,72 17 16,-53-17-16,-1-1 0,54 1 16,-72-18-16</inkml:trace>
  <inkml:trace contextRef="#ctx0" brushRef="#br0" timeOffset="154061.6957">18979 15205 0,'0'17'15,"0"36"1,18 71-1,-18-71-15,0 70 16,0-70-16,0 53 16,18-71-16,-1-17 15,-17-1-15,18 1 0,17-18 16,-35-18-16</inkml:trace>
  <inkml:trace contextRef="#ctx0" brushRef="#br0" timeOffset="154361.7885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 timeOffset="154595.5056">19914 15046 0,'36'0'15,"-19"-18"-15,19 18 16,-1-17-16,0-1 0,0 18 0,1-18 16,34 1-16,-52 17 15,-1-18 1</inkml:trace>
  <inkml:trace contextRef="#ctx0" brushRef="#br0" timeOffset="154836.0437">20373 14834 0,'-18'0'15,"1"0"1,-1 18-16,0 35 0,18-35 15,0-1-15,0 36 16,36-35-16,17 17 16,-18-35-16,35 0 15,-34 0-15,34-18 16,-34 18-16,-19-17 16,-34-1-1</inkml:trace>
  <inkml:trace contextRef="#ctx0" brushRef="#br0" timeOffset="155012.5762">20567 14905 0,'-18'53'15,"36"-106"-15,-36 141 0,18-35 16,0-35-16,0 35 15,0-18-15,0-18 16,0 1-16,18 0 0</inkml:trace>
  <inkml:trace contextRef="#ctx0" brushRef="#br0" timeOffset="155829.541">21625 15628 0,'0'18'15,"18"-18"1,0 0-16,17 0 16,-18-18-16,1 18 15</inkml:trace>
  <inkml:trace contextRef="#ctx0" brushRef="#br0" timeOffset="155946.4342">21996 15628 0,'17'0'16,"-34"0"-16,52 0 0</inkml:trace>
  <inkml:trace contextRef="#ctx0" brushRef="#br0" timeOffset="156085.9467">22225 15610 0,'0'0'0,"18"0"32,-1 0-32,1 0 15</inkml:trace>
  <inkml:trace contextRef="#ctx0" brushRef="#br0" timeOffset="156552.6445">23213 15222 0,'0'18'0,"17"17"16,-17-17-16,36 52 15,-36-17-15,35 36 16,-17-36-16,17 17 16,-17-35-16,17 18 15,-35-35-15,17 0 16</inkml:trace>
  <inkml:trace contextRef="#ctx0" brushRef="#br0" timeOffset="156859.4618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 timeOffset="157165.3033">24236 14993 0,'-18'0'16,"36"0"-16,-36 18 16,36 35-1,-1-36-15,19 1 16,-19 0-16,19-1 16,-1 1-16,0-18 15,-17 0-15,0 0 16,-18-18-16,0 1 15,-36-36 1,1 35-16,0-17 16,-1 35-16,-34 0 15,52 0-15</inkml:trace>
  <inkml:trace contextRef="#ctx0" brushRef="#br0" timeOffset="160163.0146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 timeOffset="160790.7003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 timeOffset="161023.6665">6632 12136 0,'0'-18'15,"18"18"-15,17-18 16,-17 18-16,17-17 15,-17 17-15,-1 0 16,19-18-16,-19 18 16</inkml:trace>
  <inkml:trace contextRef="#ctx0" brushRef="#br0" timeOffset="161275.6987">7020 11994 0,'-17'18'15,"-1"17"1,18-17-16,0 17 16,18-17-16,17 0 15,-17-1-15,34-17 16,-16 0-1,-1-17-15,-17 17 16,-1 0-16,1-18 0,0 18 16</inkml:trace>
  <inkml:trace contextRef="#ctx0" brushRef="#br0" timeOffset="161429.8033">7161 12083 0,'0'0'16,"0"53"-16,0-36 0,0 36 16,0-35-16,18 17 15,-18-17-15,0-1 16</inkml:trace>
  <inkml:trace contextRef="#ctx0" brushRef="#br0" timeOffset="162287.9719">5662 12136 0,'-18'0'16,"1"17"-1,17 18-15,-18 18 16,18 0-1,0 36-15,-17-37 16,17 1-16,0 0 0,0 0 16,0-18-16,0 1 0,0-1 15</inkml:trace>
  <inkml:trace contextRef="#ctx0" brushRef="#br0" timeOffset="163587.5589">23989 12100 0,'18'0'15,"70"0"1,-35 0-16,105-17 16,-52 17-16,0-18 15,18 18-15,105-18 16,-123 1-16,17-1 16,-88 18-16,1 0 15</inkml:trace>
  <inkml:trace contextRef="#ctx0" brushRef="#br0" timeOffset="163893.6929">24412 12330 0,'18'53'0,"0"-18"16,-18 53-16,0-35 15,0 0-15,0 0 16,0 0-16,-18-18 0,18 35 15,0-52-15,0 17 16,18-35-16</inkml:trace>
  <inkml:trace contextRef="#ctx0" brushRef="#br0" timeOffset="164177.3762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 timeOffset="164515.6191">25259 12365 0,'0'-18'16,"0"36"15,0 0-15,0-1-16,18 1 0,-1-1 15,-17 1-15,18-18 16,-1 0-16,1 0 16,17-18-16,-35 1 15,18-18-15,-18 17 16,-18-17-16,1 17 15,-36 0-15,35 18 16,-17 0 0</inkml:trace>
  <inkml:trace contextRef="#ctx0" brushRef="#br0" timeOffset="207728.4113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 timeOffset="208127.8926">25894 11113 0,'-18'0'0,"-35"17"15,18 1-15,-53 17 16,35-17-16,-35 35 16,52-18-1,-16 18-15,34-36 16,0 54-16,36-36 16,17 18-16,-17-18 15,17 18-15,-17-35 16,17 35-1,-35-35-15,18 17 16</inkml:trace>
  <inkml:trace contextRef="#ctx0" brushRef="#br0" timeOffset="229237.4843">4939 17039 0,'-18'0'16,"18"18"15,18 52-31,-18-17 16,18 71-16,-1 17 15,-17-71-15,0 72 16,0-107-16,18 53 16,-18-53-1,0 1-15,17-36 16,1 17-16</inkml:trace>
  <inkml:trace contextRef="#ctx0" brushRef="#br0" timeOffset="229649.6942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 timeOffset="230429.0349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 timeOffset="230907.243">6403 17621 0,'0'0'16,"18"0"0,-1 0-1</inkml:trace>
  <inkml:trace contextRef="#ctx0" brushRef="#br0" timeOffset="231045.6571">6738 17586 0,'0'0'0,"18"0"15</inkml:trace>
  <inkml:trace contextRef="#ctx0" brushRef="#br0" timeOffset="231183.651">6967 17586 0,'0'0'16,"0"-18"-16,18 18 15,-18 18 1,18-18-16</inkml:trace>
  <inkml:trace contextRef="#ctx0" brushRef="#br0" timeOffset="231295.6192">7144 17568 0,'0'18'16,"0"0"-16,17-18 15</inkml:trace>
  <inkml:trace contextRef="#ctx0" brushRef="#br0" timeOffset="231712.8298">7532 17110 0,'0'0'15,"0"35"-15,-18 0 0,18 36 16,18-18-16,-1 53 16,-17-53-16,18 70 15,-18-52 1,0-1-16,18-35 16,-1-35-16,1 0 15,0 0-15</inkml:trace>
  <inkml:trace contextRef="#ctx0" brushRef="#br0" timeOffset="232029.6584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 timeOffset="232418.0482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 timeOffset="238269.1508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 timeOffset="238535.5408">4339 11042 0,'18'0'16,"-36"0"-16,71 18 16,-35-18-16,17 17 0,18 1 15,35 0-15,-53-1 16,1 1-16,-1-1 0,18 19 16,-35-1-16,-1 18 15,-17-35-15,-17 52 16,-1-52-1,0 17-15,1-17 0,-36 17 16,35-35-16,0 18 16,-17-1-16,17-17 15</inkml:trace>
  <inkml:trace contextRef="#ctx0" brushRef="#br0" timeOffset="239509.6478">1834 12647 0,'0'71'16,"18"-36"-16,-18 35 16,0-34-16,0 52 15,0-53-15,18 18 16,-18-18-16,17 18 15,-17-35-15,18-18 16</inkml:trace>
  <inkml:trace contextRef="#ctx0" brushRef="#br0" timeOffset="239825.6136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 timeOffset="240232.7978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 timeOffset="241900.6118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 timeOffset="242340.5426">1076 14058 0,'0'0'16,"18"0"-16,-1 0 15,1 0-15,0 0 16,17 0-16,-18 0 0,1 0 0,0 0 16,-1 0-1</inkml:trace>
  <inkml:trace contextRef="#ctx0" brushRef="#br0" timeOffset="242445.6054">1147 14129 0,'17'17'15,"-34"-34"-15,52 34 0,-18-17 16,36 0-16,-17 0 0,-1-17 16</inkml:trace>
  <inkml:trace contextRef="#ctx0" brushRef="#br0" timeOffset="242718.7651">1376 13741 0,'0'0'0,"0"17"15,17 19-15,-17-19 16,0 19-16,18-1 0,-18 0 16,18 53-1,-1-52-15,-17 16 0,0 37 16,0-54-16,18 0 16,-18-17-16,18 0 0,-18-1 15</inkml:trace>
  <inkml:trace contextRef="#ctx0" brushRef="#br0" timeOffset="242979.7229">1517 14146 0,'0'0'0,"0"36"16,0-19-16,0 1 15,0 0-15,18-1 0,-18 1 16,35 0-16,-17-18 15,-1 0-15,18-18 16,-17 0-16,0 1 16,-18-1-16,17 0 0,-17 1 15,-17 17-15,-1-18 0,-17-17 16,17 35-16,1-18 16,17 0-16,-18 18 15,36 18 1</inkml:trace>
  <inkml:trace contextRef="#ctx0" brushRef="#br0" timeOffset="243391.4393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 timeOffset="243564.3239">2081 14199 0,'0'18'0,"0"17"15,0-17-15,0 35 16,18-53-16,-18 17 16</inkml:trace>
  <inkml:trace contextRef="#ctx0" brushRef="#br0" timeOffset="243836.664">2240 14235 0,'0'0'0,"0"17"16,0 19-16,18-19 15,-1 18-15,1-35 16,17 18-1,-17-18-15,0-18 16,-1 18-16,-17-35 16,0 18-16,-17-19 15,-1 1 1,0 35-16,-17-35 16,17 35-16,1 0 15</inkml:trace>
  <inkml:trace contextRef="#ctx0" brushRef="#br0" timeOffset="244276.4627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 timeOffset="244426.8073">2769 13776 0,'0'0'0</inkml:trace>
  <inkml:trace contextRef="#ctx0" brushRef="#br0" timeOffset="244749.0326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 timeOffset="245048.8988">3087 13547 0,'0'17'16,"0"1"-16,0 0 0,17 17 16,1-17-16,17 17 15,-17-18-15,17 1 16,-17-18 0,0-18-1,-1 1-15,-17-1 16,0-17-16,0 17 15,-17-17-15,17 17 16,-18 1-16,0 17 16,18-18-1</inkml:trace>
  <inkml:trace contextRef="#ctx0" brushRef="#br0" timeOffset="245332.2277">3351 13511 0,'0'0'0,"0"18"16,0 17 0,18-17-16,-18 0 0,0-1 15,18 1-15,-1-18 16,1 18-16,0-18 15,-1-18-15,-17 0 16,0 1 0,0-1-16,0-17 15,-17 35-15,-1-36 16,0 36-16,1-17 16,17-1-1</inkml:trace>
  <inkml:trace contextRef="#ctx0" brushRef="#br0" timeOffset="245515.6002">3598 13335 0,'18'35'16,"-18"1"-16,0-19 15,18 71-15,-1-35 16,-17 36-16,18-37 15,-18 19-15,0-53 16,0 17-16,0-17 16</inkml:trace>
  <inkml:trace contextRef="#ctx0" brushRef="#br0" timeOffset="246016.7841">1094 15117 0,'17'0'31,"36"-36"-31,0 19 15,-18 17 1,-17 0-16,0 0 0,-1 0 16</inkml:trace>
  <inkml:trace contextRef="#ctx0" brushRef="#br0" timeOffset="246128.3203">1199 15275 0,'0'0'16,"36"0"-16,-1 0 15,0-17-15,18-1 16</inkml:trace>
  <inkml:trace contextRef="#ctx0" brushRef="#br0" timeOffset="246427.6543">1746 15028 0,'18'0'16,"0"0"-16,-1 0 0,1 0 16,-1-17-16,19 17 0,-19 0 15,36-18 1,-35 18-16</inkml:trace>
  <inkml:trace contextRef="#ctx0" brushRef="#br0" timeOffset="246689.7812">2205 14781 0,'-18'18'16,"1"35"-16,-1-35 0,0 17 15,18 18 1,0-18-16,18 0 15,17-17-15,36 0 16,-36-18-16,18 0 0,18-18 16,-19 18-16,-34 0 15,17 0-15,18-18 16,-35 18-16</inkml:trace>
  <inkml:trace contextRef="#ctx0" brushRef="#br0" timeOffset="246877.558">2469 15046 0,'0'0'0,"0"53"0,0 53 16,0-53-16,-17 52 15,17-52-15,0 18 16</inkml:trace>
  <inkml:trace contextRef="#ctx0" brushRef="#br0" timeOffset="247945.514">2452 14852 0,'0'18'31,"0"17"-31,0 0 16,-18 0-16,18 18 0,0 0 0,-17-17 15,17 52 1,0-53-16,0-17 0,0 17 16</inkml:trace>
  <inkml:trace contextRef="#ctx0" brushRef="#br0" timeOffset="250727.2905">27058 12612 0,'0'35'16,"-18"36"-16,18-36 15,0 18-15,18 0 0,-18-18 16,18 53-16,-1-52 16,1 16-1,0-34-15,-1-18 16,1 0-16</inkml:trace>
  <inkml:trace contextRef="#ctx0" brushRef="#br0" timeOffset="251021.725">27428 12735 0,'0'0'0,"-17"71"16,-1-18-16,18-18 0,0 53 15,0-35-15,53 0 16,-35-18-16,52-17 16,-34-18-16,-1 0 15,18-35-15,-36 17 16,1-35-16,0 36 16,-36-36-16,-17 35 15,-18-35 1,35 35-16,-35 1 15,36 17-15,-1-18 16</inkml:trace>
  <inkml:trace contextRef="#ctx0" brushRef="#br0" timeOffset="251389.6077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 timeOffset="252544.9568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 timeOffset="252729.1627">30163 12841 0,'35'0'15,"-70"0"-15,105 18 0,-35-18 16,-17 0-16</inkml:trace>
  <inkml:trace contextRef="#ctx0" brushRef="#br0" timeOffset="252845.6452">30163 13000 0,'0'0'0,"17"0"0,18 18 0,1-18 15,34 0-15,-34 0 16</inkml:trace>
  <inkml:trace contextRef="#ctx0" brushRef="#br0" timeOffset="253207.5387">30868 12488 0,'-18'124'16,"36"-248"-16,-53 318 0,35-105 0,-18-19 15,18 1-15,0-1 16,0-17-16,18 0 0,-18 0 16,17 0-16,-17-35 15</inkml:trace>
  <inkml:trace contextRef="#ctx0" brushRef="#br0" timeOffset="253462.4557">31027 13018 0,'-18'52'16,"36"-104"-16,-36 140 0,18-53 15,18-17-15,-1-1 0,36 19 16,0-36-1,0 0 1,-35-53 0,-1 0-16,-34 35 15,-18-52-15,17 52 16,0 0-16,-17 18 16,17 0-16,1 0 15,17 18-15</inkml:trace>
  <inkml:trace contextRef="#ctx0" brushRef="#br0" timeOffset="253880.7297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 timeOffset="254063.2544">31768 13317 0,'-18'53'0,"36"-106"0,-36 142 16,18-54-16,0 35 15,0-52-15,18 35 16,-1-53-16</inkml:trace>
  <inkml:trace contextRef="#ctx0" brushRef="#br0" timeOffset="254330.3792">31962 13476 0,'0'0'16,"-18"35"-16,0 1 0,18-1 15,18-17-15,17-1 16,1-17-16,-1 0 15,0 0-15,-17-35 16,-18 17-16,17-35 16,-34 36-16,-36-19 15,35 36-15,-35 0 16,36 0 0,-36 36-16</inkml:trace>
  <inkml:trace contextRef="#ctx0" brushRef="#br0" timeOffset="254797.879">32791 12929 0,'-18'18'15,"0"53"1,18-36-16,0 88 15,0-70-15,18 71 16,0-71-16,-1-1 16,19 1-16,-19-17 0,1-19 15,0 1-15,-1 0 0</inkml:trace>
  <inkml:trace contextRef="#ctx0" brushRef="#br0" timeOffset="255318.9826">30163 14093 0,'0'0'0,"17"0"0,18 0 16,36-17-1,-18 17-15,-18 0 16,0 0-16,1 17 16</inkml:trace>
  <inkml:trace contextRef="#ctx0" brushRef="#br0" timeOffset="255432.3443">30233 14217 0,'53'18'0,"-106"-36"0,141 53 15,0-35-15,-35 0 16,-17 0-16</inkml:trace>
  <inkml:trace contextRef="#ctx0" brushRef="#br0" timeOffset="256665.9523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 timeOffset="260876.1656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 timeOffset="261465.9334">12982 16969 0,'-17'-18'16,"17"0"-16,-18 1 16,0-1-1,1 18-15,-19 53 16,19-35-16,-1 70 15,18-53-15,18 53 16,-1-70-16,36 35 16,-17-36-16,-1 1 15,0-18-15,0 18 0,36-18 16,-53 0-16,17-18 16,-35 0-16,0 1 15</inkml:trace>
  <inkml:trace contextRef="#ctx0" brushRef="#br0" timeOffset="261598.0165">12876 17216 0,'0'0'16,"53"-18"-16,-17 18 0,-1 0 0,35-18 15,-34 1-15,-19 17 16</inkml:trace>
  <inkml:trace contextRef="#ctx0" brushRef="#br0" timeOffset="261860.1046">13406 16669 0,'17'-18'16,"54"0"-16,-1 1 16,-17-1-16,-17 1 15,-1-1-15,0 18 16,-17 0-16</inkml:trace>
  <inkml:trace contextRef="#ctx0" brushRef="#br0" timeOffset="262109.6139">13511 16669 0,'0'0'0,"0"35"0,18 0 16,-18 18-16,18 35 15,-18-35-15,0 0 0,0 18 16,0-18-16,17-18 0,-17 18 16,18-35-16,0 17 15,-1-18-15,19 1 0,-19-18 16,18 18-16,36-18 16,-53-18-16,-1 18 15,1 0-15,0 0 0</inkml:trace>
  <inkml:trace contextRef="#ctx0" brushRef="#br0" timeOffset="263123.1206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 timeOffset="263272.5465">14923 17216 0,'-18'17'15,"36"-34"-15,-36 52 0,-17 0 16,17-17-16,18-1 15,-18 1-15,18 0 0,-17-1 0,17 1 16,17-18 0</inkml:trace>
  <inkml:trace contextRef="#ctx0" brushRef="#br0" timeOffset="263673.727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 timeOffset="264123.9369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 timeOffset="264508.5285">15293 17198 0,'-18'18'16,"18"-1"-16,18 18 15,-18-17-15,18 17 16,-18-17-1,17 0-15,-17-1 16,18-17-16</inkml:trace>
  <inkml:trace contextRef="#ctx0" brushRef="#br0" timeOffset="265386.2352">13653 17956 0,'0'18'16,"17"-18"0,1 0-16,35 0 15,-18-18-15,-17 18 0,17 0 16,0 0-1,18 0-15</inkml:trace>
  <inkml:trace contextRef="#ctx0" brushRef="#br0" timeOffset="265614.7807">13741 18009 0,'0'0'15,"0"71"-15,0 35 16,0-53-16,0 0 0,0-1 16,0 1-16,0 36 15,0-72-15,35 36 16,-17-53-16,17 18 16,0-18-16,-17 0 15,17-18-15,-17 18 0,17-18 16,-17 18-16,-1 0 15</inkml:trace>
  <inkml:trace contextRef="#ctx0" brushRef="#br0" timeOffset="265959.6215">14129 18274 0,'17'0'31,"19"0"-15,-19 0-16,1 0 16,0 0-16,-1 0 0,1 0 15</inkml:trace>
  <inkml:trace contextRef="#ctx0" brushRef="#br0" timeOffset="266247.0554">14517 18027 0,'-18'18'15,"1"-1"-15,-1 19 16,18-19-16,-18 1 16,36 17-1,0 0-15,-1-35 16,36 36-16,-18-36 16,36 17-16,-36-17 15,18 0 1,-35 0-16,-1-17 15</inkml:trace>
  <inkml:trace contextRef="#ctx0" brushRef="#br0" timeOffset="266425.1865">14728 18045 0,'0'88'15,"0"-176"-15,0 229 0,0-53 16,0-53-16,36 18 16,-36-35-1,35-1-15</inkml:trace>
  <inkml:trace contextRef="#ctx0" brushRef="#br0" timeOffset="266601.8491">14975 18380 0,'0'0'16,"-17"53"-16,17-18 0,-18 18 16,1-36-16,17 1 15</inkml:trace>
  <inkml:trace contextRef="#ctx0" brushRef="#br0" timeOffset="267160.3839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 timeOffset="267554.1246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 timeOffset="268427.6939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 timeOffset="270919.787">19650 17445 0,'0'-18'0,"0"36"16,17-18-16,1 0 15,17 0-15,-17 0 16,17 0-16,-17 0 16,17 0-16,0-18 0,1 18 15</inkml:trace>
  <inkml:trace contextRef="#ctx0" brushRef="#br0" timeOffset="271052.7503">19685 17621 0,'35'0'0,"-70"0"0,106 0 16,-36 0-16,71-17 15,-71-1-15,53-35 16</inkml:trace>
  <inkml:trace contextRef="#ctx0" brushRef="#br0" timeOffset="271776.0362">20602 17110 0,'0'17'15,"18"1"-15,-18 0 16,0-1 0,0 1-1,0 0 1,0 34-16,-18-16 16,18-1-16,0 71 15,0-36-15,18 54 16,0-71-16,-1 35 15,1-70-15,17 17 16,-17-17-16,-1-18 16,-17-18-16</inkml:trace>
  <inkml:trace contextRef="#ctx0" brushRef="#br0" timeOffset="272125.9251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 timeOffset="272815.6845">21572 17074 0,'0'18'31,"0"17"-15,0-17-16,18 0 15,0-18-15,-18-18 16,0 0 0,-18-35-1,18 36-15,0-36 16,0 18-16,0-1 15,18 19-15,17-1 16,0 0-16,36 18 16,-36 0-16,36 18 15,-36-18 1,-17 0-16,-1 18 0,1-18 16</inkml:trace>
  <inkml:trace contextRef="#ctx0" brushRef="#br0" timeOffset="282737.3876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 timeOffset="284594.4333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 timeOffset="286289.1765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 timeOffset="288040.9486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 timeOffset="290911.0861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 timeOffset="294778.6256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 timeOffset="299052.6034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51:38.5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 timeOffset="8091.631">3933 5239 0,'18'0'16,"0"0"-1,35 0 1,-18 0-16,36 0 16,-36-18-16,0 18 0,36 0 15,-54-18-15,-17 36 16</inkml:trace>
  <inkml:trace contextRef="#ctx0" brushRef="#br0" timeOffset="8236.0312">3986 5468 0,'53'-18'15,"-106"36"-15,142-53 0,-54 17 0,0 18 16,0 0-16,-17 0 16,17 0-16,-17 18 15</inkml:trace>
  <inkml:trace contextRef="#ctx0" brushRef="#br0" timeOffset="9404.5327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 timeOffset="9860.0547">6209 5239 0,'-18'0'94,"18"17"-78,0 1-16,-17-18 15</inkml:trace>
  <inkml:trace contextRef="#ctx0" brushRef="#br0" timeOffset="10350.5932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 timeOffset="11084.3205">8431 5468 0,'18'18'31,"0"-18"-15</inkml:trace>
  <inkml:trace contextRef="#ctx0" brushRef="#br0" timeOffset="11250.7131">8890 5486 0,'18'17'16,"-1"-17"-16,1 0 16,0-17-16,17 17 15,18-18-15</inkml:trace>
  <inkml:trace contextRef="#ctx0" brushRef="#br0" timeOffset="11379.0155">9331 5450 0,'18'0'16,"-18"-17"-16,35 17 15,-17-18-15,17 1 16</inkml:trace>
  <inkml:trace contextRef="#ctx0" brushRef="#br0" timeOffset="11512.0897">9596 5415 0,'0'0'16,"17"0"-1,1-17-15,-1 17 16,1 0-16</inkml:trace>
  <inkml:trace contextRef="#ctx0" brushRef="#br0" timeOffset="12090.0362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 timeOffset="12223.0483">11483 5239 0,'18'0'31,"-1"0"-15</inkml:trace>
  <inkml:trace contextRef="#ctx0" brushRef="#br0" timeOffset="12631.0268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 timeOffset="13035.6675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 timeOffset="13441.5175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 timeOffset="22399.5047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 timeOffset="22716.5701">5680 6791 0,'0'35'15,"17"-17"-15,-17 17 16,36 18-16,-19-18 0,36 54 16,-35-54-16,17 18 15,-17-36-15,17 19 0,18-1 16,-18-35-1,18 0-15,-18-35 16,18-18-16,-17 0 16,17-35-16,-36 52 15,18-17 1</inkml:trace>
  <inkml:trace contextRef="#ctx0" brushRef="#br0" timeOffset="23846.3906">5468 7549 0,'0'-17'0,"18"34"31,-18 19-31,17-1 15,-17 0-15,0 18 0,0 0 16,18 0-16,-18 0 0,0 53 16,0-71-16,18 18 15,-18-18-15,0-17 16,17-18-16,1 18 0,0-18 16</inkml:trace>
  <inkml:trace contextRef="#ctx0" brushRef="#br0" timeOffset="24179.2169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 timeOffset="31042.6014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 timeOffset="31371.5238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 timeOffset="32416.9482">11395 7602 0,'-18'36'16,"0"-1"0,18 0-16,0 18 0,0 53 15,0-53-15,18 35 16,-18-53-16,35 18 15,-17-35-15,17 17 16,-35-17-16</inkml:trace>
  <inkml:trace contextRef="#ctx0" brushRef="#br0" timeOffset="32711.143">11677 7885 0,'18'17'16,"-18"1"-16,17 17 16,1 0-16,17-17 15,-17 0 1,35-18-16,-36 0 16,19 0-16,-1-36 15,-35 19-15,18-18 16,-18 17-16,-36-17 15,19-1-15,-36 19 16,35-1-16,-17 18 16,17 0-1,1 0-15,17 18 16,17-18-16</inkml:trace>
  <inkml:trace contextRef="#ctx0" brushRef="#br0" timeOffset="33016.992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 timeOffset="33306.4478">12735 7743 0,'0'0'0,"-17"18"16,17 35-1,0-35-15,17 52 16,1-52-16,35 35 16,-36-36-16,19 1 15,-19-18-15,19 0 16,-36-18-16,17-17 16,-34 18-16,-19-19 15,19 1 1,-54 0-16,54 17 15,-36 0 1,35 18-16,18 18 0,18 0 16,-1-18-1</inkml:trace>
  <inkml:trace contextRef="#ctx0" brushRef="#br0" timeOffset="37610.7325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 timeOffset="38378.0631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 timeOffset="38545.9236">22049 6632 0,'17'0'31,"1"0"-31,0 0 16,-1 0 0</inkml:trace>
  <inkml:trace contextRef="#ctx0" brushRef="#br0" timeOffset="38956.7288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 timeOffset="40451.6428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 timeOffset="40608.6599">28240 6738 0,'0'0'16,"-18"-18"-16,18 1 0,0-1 15,18 18 1,0-17 0,-1 17-16,1 0 0,-1 17 15</inkml:trace>
  <inkml:trace contextRef="#ctx0" brushRef="#br0" timeOffset="40992.2217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 timeOffset="41415.2051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 timeOffset="41826.5052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 timeOffset="43021.9408">22525 5045 0,'0'-18'16,"0"36"-16,18-36 15,-18 0-15,17 18 0,54 36 16,-36-19-16,18 19 16,0-19-16,0 19 0,53 34 15,-54-52 1,-16 17-16,-1-35 0,18 0 15</inkml:trace>
  <inkml:trace contextRef="#ctx0" brushRef="#br0" timeOffset="43160.3838">22895 5045 0,'0'0'15,"-53"70"-15,18-17 0,-18 35 16,53-52-16,0 17 15,18-18-15,35 18 16</inkml:trace>
  <inkml:trace contextRef="#ctx0" brushRef="#br0" timeOffset="43384.5229">23671 5080 0,'53'53'16,"-106"-106"-16,142 141 0,-54-70 0,0 17 16,18-17-16,-18 17 0,18-17 15,35-1-15,-70-17 16,17 0-16</inkml:trace>
  <inkml:trace contextRef="#ctx0" brushRef="#br0" timeOffset="43533.0306">24024 5009 0,'0'0'16,"-53"71"-16,36-18 15,-19 0-15,1 0 16,0-18-16,17 18 0,18 18 15,0-36-15,0-18 0</inkml:trace>
  <inkml:trace contextRef="#ctx0" brushRef="#br0" timeOffset="43950.1982">24589 5256 0,'0'0'16,"35"18"-16,0 17 0,53 18 15,-52-35 1,69 17-16,-34-17 16,-18-1-16,0-17 0,-18 0 15,36 0-15</inkml:trace>
  <inkml:trace contextRef="#ctx0" brushRef="#br0" timeOffset="44099.8975">24959 5221 0,'-71'53'0,"36"-18"16,-18 1-16,0 52 15,36-53-15,-1 0 16,0 1-16,18 17 16,0-36-16</inkml:trace>
  <inkml:trace contextRef="#ctx0" brushRef="#br0" timeOffset="44579.3065">23442 5151 0,'-18'0'16,"18"17"-1,36 1 1,-1 17-16,53 18 15,-53-35-15,71 35 16,-70-36 0,34 19-16,-52-36 15,-1 17-15,1-17 0</inkml:trace>
  <inkml:trace contextRef="#ctx0" brushRef="#br0" timeOffset="44740.1692">23671 5133 0,'0'0'15,"-35"70"-15,17-34 16,1 17-16,17 35 0,0-35 16,17 53-1,19-71-15</inkml:trace>
  <inkml:trace contextRef="#ctx0" brushRef="#br0" timeOffset="45157.0096">25400 5203 0,'0'0'15,"-35"0"-15,17 0 0,18 18 16,0 0-16,18 17 16,52 18-16,-34-18 15,69 18 1,-69-35-16,-1-1 15,0-17-15,1 0 0,-19 0 16,1-17-16</inkml:trace>
  <inkml:trace contextRef="#ctx0" brushRef="#br0" timeOffset="45295.9704">25612 5203 0,'0'0'16,"-53"71"-16,35-36 0,-17 54 15,35-37-15,0-16 0,53 34 16,-36-34-16</inkml:trace>
  <inkml:trace contextRef="#ctx0" brushRef="#br0" timeOffset="45691.0001">27111 5309 0,'0'0'15,"0"18"-15,18-18 0,-18 18 16,53 35-16,35-18 15,18 18 1,-36-36-16,-17-17 16,-18 18-16,36-18 15,-53 0-15</inkml:trace>
  <inkml:trace contextRef="#ctx0" brushRef="#br0" timeOffset="45846.922">27428 5327 0,'-35'53'16,"70"-106"-16,-87 141 16,34-35-16,0-18 15,18 36-15,0-53 16,-17 52-16,17-52 16</inkml:trace>
  <inkml:trace contextRef="#ctx0" brushRef="#br0" timeOffset="46080.2375">26353 5398 0,'0'35'15,"0"-70"-15,17 87 0,1-16 0,70 17 16,-35-36-16,17 1 16,36 17-16,-70-35 15,16 18-15</inkml:trace>
  <inkml:trace contextRef="#ctx0" brushRef="#br0" timeOffset="46235.5123">26547 5433 0,'0'0'15,"-53"53"-15,17-18 0,1 18 16,35-35-16,35 34 16,1-34-16</inkml:trace>
  <inkml:trace contextRef="#ctx0" brushRef="#br0" timeOffset="47169.9672">26123 5380 0,'-17'0'0,"34"18"47,18-1-32,-17 1-15,53-1 16,-36 1-16,-17-18 15,17 18-15,-17-1 0,-1 1 16</inkml:trace>
  <inkml:trace contextRef="#ctx0" brushRef="#br0" timeOffset="47331.9343">26282 5362 0,'0'0'16,"-35"71"-16,17-36 0,-17 53 16,35-52-16,0 52 15,0-53-15,0 0 16</inkml:trace>
  <inkml:trace contextRef="#ctx0" brushRef="#br0" timeOffset="79002.8757">1834 10037 0,'0'0'0,"0"-18"16,18 18 15,0 70-16,-1-17-15,1 18 16,17 123-16,-17-88 16,-18 0-16,18-1 15,-1 54-15,-17-106 16,18 0-16,-1 53 16,-17-71-16,0-17 0,36 17 15,-19-35 1</inkml:trace>
  <inkml:trace contextRef="#ctx0" brushRef="#br0" timeOffset="79203.6427">2240 10760 0,'0'0'15,"53"0"-15,-18 0 0,18-18 16,-17 18-16,34-18 16,-52 18-16,17 0 15,-17 0 1</inkml:trace>
  <inkml:trace contextRef="#ctx0" brushRef="#br0" timeOffset="79909.7815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 timeOffset="82594.8348">4516 10530 0,'17'0'16,"1"0"15,17 0-31,-17 0 16,17-17-16,-17 17 0,17 0 15,-17 0-15,-1-18 16,1 18-16,0 0 0</inkml:trace>
  <inkml:trace contextRef="#ctx0" brushRef="#br0" timeOffset="82734.3534">4586 10707 0,'35'0'15,"-70"0"-15,106 0 0,-36 0 0,36-18 16,-54 1-16,18 17 0,1 0 16</inkml:trace>
  <inkml:trace contextRef="#ctx0" brushRef="#br0" timeOffset="83362.7202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 timeOffset="83541.9767">6421 10460 0,'-18'0'16,"36"0"15,-1 0 0</inkml:trace>
  <inkml:trace contextRef="#ctx0" brushRef="#br0" timeOffset="83852.1461">6809 10107 0,'0'0'15,"17"0"-15,-17 18 32,18 52-32,0-17 15,-18-18-15,17 18 0,-17 18 16,35 35-16,-17-71 15,0 53 1,-18-52-16,17-19 16,-17 1-16,0-1 0,18 1 15,-18-36 1,0 1-16,0-1 16,0 1-16</inkml:trace>
  <inkml:trace contextRef="#ctx0" brushRef="#br0" timeOffset="84335.7366">8855 10601 0,'0'-18'31,"17"18"-15,1 0-16,-18-17 0</inkml:trace>
  <inkml:trace contextRef="#ctx0" brushRef="#br0" timeOffset="84486.0569">9402 10583 0,'17'0'32,"18"-17"-32,1 17 15</inkml:trace>
  <inkml:trace contextRef="#ctx0" brushRef="#br0" timeOffset="84602.5463">9737 10566 0,'17'17'16,"1"-17"0,0 0-16</inkml:trace>
  <inkml:trace contextRef="#ctx0" brushRef="#br0" timeOffset="84725.6551">10019 10566 0,'18'0'31,"-18"-18"-15</inkml:trace>
  <inkml:trace contextRef="#ctx0" brushRef="#br0" timeOffset="85248.369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 timeOffset="85403.6167">11695 10478 0,'17'0'31</inkml:trace>
  <inkml:trace contextRef="#ctx0" brushRef="#br0" timeOffset="85730.9907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 timeOffset="86082.3026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 timeOffset="87227.3934">13370 10213 0,'18'-18'16,"0"18"77,-18 18-46,0 0-31,0 17-1,17 35-15,-17-34 0,0-1 16,35 53 0,-17-35-16,0 35 15,-18-52-15,17 16 16,1 1-16,-18-35 16,0 17-16</inkml:trace>
  <inkml:trace contextRef="#ctx0" brushRef="#br0" timeOffset="129059.3791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 timeOffset="131538.8803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 timeOffset="131733.8941">22560 10883 0,'0'0'0,"0"-17"16,18 17-1,-1 0-15,1 0 16,17-18 0,-35 0-1</inkml:trace>
  <inkml:trace contextRef="#ctx0" brushRef="#br0" timeOffset="132040.5851">22913 10672 0,'0'-18'16,"18"18"-16,-18 18 15,0-1-15,17 54 16,-17-36-16,18 53 16,-18-53-1,17 71-15,-17-70 16,18 52-16,-18-71 15,35 36 1,-17-53-16</inkml:trace>
  <inkml:trace contextRef="#ctx0" brushRef="#br0" timeOffset="133491.0639">25770 9807 0,'-17'0'15,"-1"53"1,1-18-16,17 54 16,0-36-16,17 52 15,1-69-15,-18-1 16,17 0-16,19 18 16,-36-35-16,17 17 15,-34-17-15</inkml:trace>
  <inkml:trace contextRef="#ctx0" brushRef="#br0" timeOffset="133913.9475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 timeOffset="134059.2961">25700 10936 0,'0'0'15,"18"0"1,-1-18 0,1 18-1</inkml:trace>
  <inkml:trace contextRef="#ctx0" brushRef="#br0" timeOffset="134381.5815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 timeOffset="134576.4579">26370 10883 0,'18'18'15,"-36"-36"-15,36 71 16,-1 0-16,1-35 15,-18 52 1,18-34-16,-1-1 16,1-18-16,0 19 15</inkml:trace>
  <inkml:trace contextRef="#ctx0" brushRef="#br0" timeOffset="135387.8805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 timeOffset="135542.9743">28628 10971 0,'35'0'0,"-17"0"31,-18 18-15,17-18-16</inkml:trace>
  <inkml:trace contextRef="#ctx0" brushRef="#br0" timeOffset="135882.6218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 timeOffset="136382.5827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 timeOffset="136616.1646">30180 10866 0,'0'0'0,"18"-18"0,-1 18 15,1 18 1,-18-1-16,18 36 16,-1-18-16,-17 54 15,0-36-15,18-18 16,-18 0-16,18 0 0,-1 18 16,-17-17-16,18-19 15</inkml:trace>
  <inkml:trace contextRef="#ctx0" brushRef="#br0" timeOffset="141566.9744">21625 12065 0,'0'-18'0,"0"1"0,-17 17 15,34 17 1,1 72 0,0-37-16,-1 90 15,1-72 1,-1 71-16,-17-88 15,18 35-15,0-70 16,-1 35-16,1-53 16,0 0-16,-1-18 15</inkml:trace>
  <inkml:trace contextRef="#ctx0" brushRef="#br0" timeOffset="141851.2638">22049 12365 0,'-18'18'16,"0"34"0,18 37-1,0-1 1,36-35-16,17 0 16,-1-36-16,-16 1 0,17-18 15,-18 0-15,53-35 16,-53-36-16,-17 1 15,-71-1 1,18 36-16,0-1 0,-54-16 16,36 16-16,-35 19 15,35 17 1,18 17-16,53-17 16</inkml:trace>
  <inkml:trace contextRef="#ctx0" brushRef="#br0" timeOffset="142461.5926">22525 12153 0,'18'-17'31,"17"17"-15,0 0-16,0 0 16,-17 0-16,0 0 15,-1 0-15</inkml:trace>
  <inkml:trace contextRef="#ctx0" brushRef="#br0" timeOffset="142712.4987">22983 11924 0,'0'-18'16,"0"36"-1,18 17 1,-18 0-16,18 1 16,-1 17-16,1 0 15,-18-18-15,18 35 16,-1-52-16</inkml:trace>
  <inkml:trace contextRef="#ctx0" brushRef="#br0" timeOffset="143790.1739">28787 12206 0,'0'18'31,"0"35"-31,0 0 16,17 35-16,-17-35 15,0 0-15,18 0 0,0 35 16,-18-53-16,17 18 15,-17-35-15,18-18 16</inkml:trace>
  <inkml:trace contextRef="#ctx0" brushRef="#br0" timeOffset="144107.4721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 timeOffset="144437.0553">29968 12224 0,'36'-18'15,"-1"18"-15,-17 0 0,-1 0 16,36-18-16,-35 18 16</inkml:trace>
  <inkml:trace contextRef="#ctx0" brushRef="#br0" timeOffset="144799.4257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 timeOffset="182962.1222">21908 13264 0,'17'0'47,"36"0"-32,-18 0-15,1 0 16,34-17-16,36 17 16,-35 0-16,52-18 15,-70 18-15,0 0 16,35-17-16</inkml:trace>
  <inkml:trace contextRef="#ctx0" brushRef="#br0" timeOffset="184136.8396">28945 13370 0,'18'0'16,"0"0"0,-1 0-16,36 0 0,71 0 15,-54 0-15,160 0 16,-125 0-16,19 0 16,17-17-16,-18 17 0,89 0 15,-124 0-15,1 0 16,-72 0-16</inkml:trace>
  <inkml:trace contextRef="#ctx0" brushRef="#br0" timeOffset="189714.3147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 timeOffset="190114.9221">24095 14305 0,'0'0'16,"17"-53"-16,-17 36 0,-35 17 16,17 0-16,-34 53 15,16-18 1,19 0-16,-19 0 0,1 71 15,35-71-15,0 54 16,0-72-16,18 19 16,17-36-16,-17 17 0,70-17 15,-53 0-15,36-17 16,-36 17-16,0-18 16,-35 0-1</inkml:trace>
  <inkml:trace contextRef="#ctx0" brushRef="#br0" timeOffset="190244.6719">23918 14552 0,'0'0'0,"71"0"16,-36 0-16,18 0 16,0 0-16,0 0 0,0-18 15,0 18-15,-36-17 16</inkml:trace>
  <inkml:trace contextRef="#ctx0" brushRef="#br0" timeOffset="190705.918">24959 13952 0,'0'0'0,"18"0"16,35 0-1,-36 0-15,36-17 16,18 17-16,-36 0 16,18-18-16,-35 18 15,-36 0-15,0 0 16</inkml:trace>
  <inkml:trace contextRef="#ctx0" brushRef="#br0" timeOffset="190911.4026">25030 13970 0,'0'88'16,"0"-176"-16,17 211 0,-17 1 15,0-53-15,-17 70 16,17-88-16,0-1 16,17 1-16,1-17 0,17-1 15,36 0-15,-36-17 16,18-18-16,0 0 0,-18 0 15,18-18-15,18 1 16</inkml:trace>
  <inkml:trace contextRef="#ctx0" brushRef="#br0" timeOffset="192105.5081">25735 14411 0,'18'0'16,"-18"-18"0,53 18-1,-36 0-15,19 0 16,-19-17-16,19 17 16,-36-18-16</inkml:trace>
  <inkml:trace contextRef="#ctx0" brushRef="#br0" timeOffset="192679.5386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 timeOffset="193640.7635">27182 14587 0,'-18'53'16,"0"-17"-16,-17 16 16,17-34-1,-17 17-15,17-17 0,-17 0 16,-18-1-1,36 1-15</inkml:trace>
  <inkml:trace contextRef="#ctx0" brushRef="#br0" timeOffset="193969.2731">27570 14482 0,'17'0'15,"19"0"1,52-18 0,0 18-1,-53-18-15,36 1 16,-54 17-16,36-18 16</inkml:trace>
  <inkml:trace contextRef="#ctx0" brushRef="#br0" timeOffset="194292.0743">28399 14146 0,'17'18'0,"-17"0"16,0-1-16,0 19 0,18-1 16,-18 53-16,18 0 15,-18-35-15,17 18 16,-17-36-16,18 0 15,-1-35-15,-17-17 16</inkml:trace>
  <inkml:trace contextRef="#ctx0" brushRef="#br0" timeOffset="194741.5337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 timeOffset="212943.481">23319 15804 0,'0'-17'16,"17"17"-16,1 17 16,0 36-16,-18 0 15,17 18-15,-17-1 0,18 1 16,-18 88-16,0-89 15,17 1-15,-17 17 16,0-53-16,18 1 16,-18-19-16,18-17 15,-18-17-15</inkml:trace>
  <inkml:trace contextRef="#ctx0" brushRef="#br0" timeOffset="213099.5203">23760 16281 0,'53'0'15,"-106"0"-15,123 0 0,-52 0 0,17 0 16,0 0-16,18 0 16,-35-18-16</inkml:trace>
  <inkml:trace contextRef="#ctx0" brushRef="#br0" timeOffset="213605.2603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 timeOffset="213811.0141">25206 16210 0,'0'0'15,"53"-17"-15,-35 17 0,34 0 16,-16-18-16,-1 18 16,-17 0-1</inkml:trace>
  <inkml:trace contextRef="#ctx0" brushRef="#br0" timeOffset="213927.3913">25365 16351 0,'0'0'16,"53"0"-16,-18-17 0,0 17 0,0-18 16,-17 0-16</inkml:trace>
  <inkml:trace contextRef="#ctx0" brushRef="#br0" timeOffset="214339.5209">26335 15963 0,'-18'71'15,"36"-142"-15,-36 195 0,18-89 0,0 53 16,0-35-16,0 18 16,18-54-1,0 1-15,34 0 16,-16-18-16,-1 0 16</inkml:trace>
  <inkml:trace contextRef="#ctx0" brushRef="#br0" timeOffset="214607.5043">26705 16157 0,'0'0'16,"0"71"-16,0-18 0,18 0 16,0-18-16,17-17 15,-18 17-15,54-35 16,0 0-16,-36-18 15,0-35 1,-17 18-16,-18-18 16,-18 18-16,-35-18 15,18 35-15,0 18 0,-1-17 16,19 17-16,-19 0 16,36-18-16,-17 18 0</inkml:trace>
  <inkml:trace contextRef="#ctx0" brushRef="#br0" timeOffset="214875.3656">27270 15963 0,'0'0'15,"0"-17"-15,0-1 0,0 0 0,-18-17 16,18 17 0,0-17-16,18 17 15,35 18 1,-36 0-16,54 18 16,-36-18-16,18 18 15,-35-18 1</inkml:trace>
  <inkml:trace contextRef="#ctx0" brushRef="#br0" timeOffset="215829.9941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 timeOffset="216036.3496">24412 17621 0,'0'0'16,"36"0"-16,-1 0 0,-18 0 15,36-17-15,-17 17 16,-19 0-16</inkml:trace>
  <inkml:trace contextRef="#ctx0" brushRef="#br0" timeOffset="216153.3957">24500 17798 0,'53'17'16,"-106"-34"-16,142 34 0,-19-34 15,-35 17-15</inkml:trace>
  <inkml:trace contextRef="#ctx0" brushRef="#br0" timeOffset="216564.3773">25682 17304 0,'18'17'16,"-18"72"-1,0-36-15,0 88 16,-18-88-16,18 17 15,0 1 1,0-36-16,0 0 0,0-17 16,18-18-16,0 0 0,-18-18 15</inkml:trace>
  <inkml:trace contextRef="#ctx0" brushRef="#br0" timeOffset="216723.3927">26035 17692 0,'53'0'15,"-106"0"-15,124 0 0,-36 0 0,18-18 16,-36 1-16,19 17 16</inkml:trace>
  <inkml:trace contextRef="#ctx0" brushRef="#br0" timeOffset="217131.1365">26899 17515 0,'0'18'16,"0"17"0,0 54-1,-17-37-15,-1 54 16,0-53-16,18 0 0,0 35 16,0-52-16,36-1 15,-19-35-15,19 0 16</inkml:trace>
  <inkml:trace contextRef="#ctx0" brushRef="#br0" timeOffset="217399.1621">27164 17851 0,'0'0'0,"0"35"0,35 35 16,-17-52-1,35 17-15,-18-17 16,36-18-16,-36 0 16,0-18-16,-17-35 15,-1 18-15,-17 0 16,-17-18-16,-1 18 0,-17-1 16,17-17-16,-52-17 15,52 52-15,-17-17 16,17 17-16,0 18 15,36 0-15</inkml:trace>
  <inkml:trace contextRef="#ctx0" brushRef="#br0" timeOffset="217672.1613">27658 17392 0,'0'0'16,"0"-18"-1,0-17 1,0 17-16,-18-35 16,18 36-16,35-18 15,1 35-15,17 0 16,-18 0-16,53 17 15,-53-17-15,36 0 16,-53 0-16</inkml:trace>
  <inkml:trace contextRef="#ctx0" brushRef="#br0" timeOffset="218621.8275">27252 17692 0,'18'0'0,"-18"-18"31,0 36-15,-18-18-16,0 17 15,-17 36 1,18-35-16,-1 17 16,0-17-16,18 17 15,0-17-15</inkml:trace>
  <inkml:trace contextRef="#ctx0" brushRef="#br0" timeOffset="227814.2236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 timeOffset="228905.4926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 timeOffset="229082.8969">22190 8643 0,'17'0'16,"1"18"0,0-1 15</inkml:trace>
  <inkml:trace contextRef="#ctx0" brushRef="#br0" timeOffset="229454.8055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 timeOffset="230401.1276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 timeOffset="230539.4323">25435 8643 0,'18'0'31,"0"0"-15</inkml:trace>
  <inkml:trace contextRef="#ctx0" brushRef="#br0" timeOffset="230917.9686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 timeOffset="231234.0318">25964 8555 0,'-17'0'0,"34"0"0,-52 0 16,0 35 0,17-17-16,18-1 15,0 19-15,0-19 0,0 1 16,18 0-16,17-18 16,-17 0-16,17-18 15,-17 0-15,-1-17 16,-17 17-16,18 1 15,-18 34 17,0 36-32,0-17 15,35 17-15,-17-36 16,17 18 0</inkml:trace>
  <inkml:trace contextRef="#ctx0" brushRef="#br0" timeOffset="232141.5272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 timeOffset="233653.5886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 timeOffset="233793.6887">28787 8696 0,'17'0'31,"-17"18"-31,18-18 0</inkml:trace>
  <inkml:trace contextRef="#ctx0" brushRef="#br0" timeOffset="234177.7144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 timeOffset="234689.2714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 timeOffset="235077.2099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 timeOffset="303148.5347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 timeOffset="308024.3537">29069 5133 0,'18'0'31,"87"-53"-15,-16 18-16,16-1 15,142-52 1,18-18-16,-142 71 16,-17-18-16,106-17 15,-124 34-15,-35 1 16,-18 17-16,-17 1 0,-18-1 15,-18 18-15</inkml:trace>
  <inkml:trace contextRef="#ctx0" brushRef="#br0" timeOffset="308440.7255">29386 4692 0,'18'-18'16,"0"18"-16,-36 0 47,-35 53-47,18-17 15,-71 34-15,71-35 16,-71 54-16,53-54 16,0 35-1,35-52-15,18 17 0,18 1 16,17-1-16,89 18 15,-54-36-15,89 19 16,-71-19-16,53-17 16,-70 18-16,-18-18 15</inkml:trace>
  <inkml:trace contextRef="#ctx0" brushRef="#br0" timeOffset="323667.877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 timeOffset="324074.4594">4886 13653 0,'18'0'15,"-1"0"-15,19 0 16,-19 0-16,36 0 16,-35 17-1,17-17-15</inkml:trace>
  <inkml:trace contextRef="#ctx0" brushRef="#br0" timeOffset="325196.0981">4992 13705 0,'0'-17'31,"-18"17"-15,18 17 46,18-17-46,-1 0-16,1 0 15,-18-17 1,18 17-16,-18-18 16,-18 1-16</inkml:trace>
  <inkml:trace contextRef="#ctx0" brushRef="#br0" timeOffset="325436.5026">4992 13952 0,'0'0'0,"-18"0"0,36 0 32,-1 0-17,-34 0 32,17 18-47,-18-18 16</inkml:trace>
  <inkml:trace contextRef="#ctx0" brushRef="#br0" timeOffset="325987.3166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 timeOffset="326134.3986">6685 13811 0,'18'0'31,"17"0"-15</inkml:trace>
  <inkml:trace contextRef="#ctx0" brushRef="#br0" timeOffset="326537.17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 timeOffset="327499.3566">8202 13829 0,'18'0'16,"-1"0"0,54 0-16,-18 0 15,0 0-15,88-18 16,-71 1-16,36-1 16,-53 18-16,0-18 15,18 1-15,-54-1 0</inkml:trace>
  <inkml:trace contextRef="#ctx0" brushRef="#br0" timeOffset="327710.1549">8714 13547 0,'17'17'16,"1"1"-16,17 0 16,0-1-16,18 19 15,106 16 1,-53-16-16,-71-19 0,-17 1 15,0 35 1,-18-18-16,-71 18 16,36-18-16,-18 1 0,-35 17 15,35-18-15,-18-18 16</inkml:trace>
  <inkml:trace contextRef="#ctx0" brushRef="#br0" timeOffset="328193.9509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 timeOffset="328321.6223">10566 13811 0,'0'18'16,"0"-36"15</inkml:trace>
  <inkml:trace contextRef="#ctx0" brushRef="#br0" timeOffset="328972.8941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 timeOffset="330168.7641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 timeOffset="330457.725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 timeOffset="330863.6111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 timeOffset="333432.9745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 timeOffset="333995.3639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 timeOffset="334617.7552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 timeOffset="336814.6952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 timeOffset="336937.2317">4957 15452 0,'0'35'15</inkml:trace>
  <inkml:trace contextRef="#ctx0" brushRef="#br0" timeOffset="337059.9159">5080 15681 0,'18'18'0,"-1"-1"16,1-17 0,0 0-16</inkml:trace>
  <inkml:trace contextRef="#ctx0" brushRef="#br0" timeOffset="337564.797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 timeOffset="337698.6479">6879 15522 0,'0'0'16,"18"18"-16,-18 0 0,0-1 16,0 1-16,17-1 15,-17 1-15,18-18 0</inkml:trace>
  <inkml:trace contextRef="#ctx0" brushRef="#br0" timeOffset="338210.0782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 timeOffset="338582.6613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 timeOffset="338933.4469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 timeOffset="339299.7637">9137 15434 0,'0'0'0,"-18"0"0,36 0 32,35 0-17,-18 0-15,71-18 16,-53 18-16,-18 0 15,18 0-15,0 0 0,18 0 16,-36-17-16,-18 17 16</inkml:trace>
  <inkml:trace contextRef="#ctx0" brushRef="#br0" timeOffset="339499.8643">9472 15187 0,'0'0'16,"18"0"-16,-1 18 15,72 17-15,-37 0 16,1-17-16,53 35 16,-70-18-16,-19 0 15,1-17-15,-18 17 0,-35 18 16,-1-35-16,-34 35 16,34-36-16,-34 1 15,35 0-15,17-18 16</inkml:trace>
  <inkml:trace contextRef="#ctx0" brushRef="#br0" timeOffset="339988.2659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 timeOffset="340135.2378">11289 15505 0,'0'17'16,"0"1"-16,0 0 15,18-18 1,-1 0-16</inkml:trace>
  <inkml:trace contextRef="#ctx0" brushRef="#br0" timeOffset="340572.0644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 timeOffset="341036.2883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 timeOffset="341480.7111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 timeOffset="341947.6018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 timeOffset="347980.8368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 timeOffset="349415.9086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 timeOffset="349644.5821">15275 13282 0,'0'18'15,"0"-1"1,18 19-16,-18-1 16,18 0-16,-18 18 0,0-18 15,17 18-15,-17-17 0,35 17 16,-17-36-16,0 1 15</inkml:trace>
  <inkml:trace contextRef="#ctx0" brushRef="#br0" timeOffset="349921.5879">15610 13476 0,'0'0'16,"0"18"-1,36 17-15,-36-17 16,17 17-16,36 18 16,-17-35-16,16-18 15,-16 0-15,34-36 16,-17 1-16,0-36 16,-53 18-16,0-17 15,-18 17-15,-52 0 16,17 35-16,-35 36 15,35 0 1,-53 88-16,53-54 16</inkml:trace>
  <inkml:trace contextRef="#ctx0" brushRef="#br0" timeOffset="356445.0711">7655 16422 0,'0'17'0,"0"1"15,18 0-15,-18-1 16,0 36-1,0-17-15,0 16 16,0-16-16,18-19 16,-18 19-16,17-19 0,1 1 15,-1 0-15</inkml:trace>
  <inkml:trace contextRef="#ctx0" brushRef="#br0" timeOffset="356779.3177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 timeOffset="357074.2624">8273 16528 0,'-18'0'16,"0"0"-1,18 17-15,0 1 16,0 0-16,0 17 16,18-18-16,17 1 15,-17 0-15,0-18 16,-1 0-16,18-18 16,-35 0-16,0 1 15,0-18-15,0 17 16,-17-17-16,17 17 15,-18 0-15,1 18 0,-1-17 0,0 17 16,36 17 15</inkml:trace>
  <inkml:trace contextRef="#ctx0" brushRef="#br0" timeOffset="357346.4129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 timeOffset="358070.0144">7108 16775 0,'-17'0'16,"17"17"0,0-34-1,0-1 1,17 0-16,1-17 15,0-36 1,-1 54-16,-17-1 16,0 1-1,0 34 1,18-17-16,0 35 16,-1-17-16,1 0 0,17-18 15,-17 17 1,17-17-16,-17-17 15,-18-1 17,0 0-32,0 1 15</inkml:trace>
  <inkml:trace contextRef="#ctx0" brushRef="#br0" timeOffset="360415.229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 timeOffset="360699.7002">12118 16439 0,'18'0'16,"17"0"0,-18 18-16,19 0 15,-19-1 1,19 19-16,-36-19 16,0 19-16,0 16 15,0-16-15,-18-1 16,0-17-16,18-1 15,0 1-15,18 0 16,0-18-16,35 0 16,-36 0-16,19-18 15,16 0-15</inkml:trace>
  <inkml:trace contextRef="#ctx0" brushRef="#br0" timeOffset="361546.0955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 timeOffset="363720.1076">17921 15222 0,'18'-17'16,"-18"-1"-16,17 36 31,-17-1-16,0 36-15,18-17 0,-18 87 16,18-70-16,-1 35 16,1-53-16,17 36 15,-35-53 1,18 35-16,-36-36 16</inkml:trace>
  <inkml:trace contextRef="#ctx0" brushRef="#br0" timeOffset="363981.5008">17304 16051 0,'0'0'0,"-18"0"0,36-17 16,17 17-16,53-36 15,0 19 1,106-18-16,-88 35 15,177-36-15,-125 19 16,1-19-16,141 1 16,-159 17-16,88 1 15,-158-1-15,-18 18 16,-18 0-16,-17 18 16,-36-1-16,-17 1 0</inkml:trace>
  <inkml:trace contextRef="#ctx0" brushRef="#br0" timeOffset="364314.1873">17709 16439 0,'0'0'0,"0"36"0,18 52 15,-18-35-15,0 0 16,18-18-16,-1-17 16,19-1-1,-19-17-15</inkml:trace>
  <inkml:trace contextRef="#ctx0" brushRef="#br0" timeOffset="364453.6791">17974 16528 0,'0'0'16,"53"-18"-16,-18 0 0,18 1 15,-35 17-15,-1-18 16</inkml:trace>
  <inkml:trace contextRef="#ctx0" brushRef="#br0" timeOffset="365144.8869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 timeOffset="365548.7899">17833 16457 0,'-18'-18'16,"18"1"0</inkml:trace>
  <inkml:trace contextRef="#ctx0" brushRef="#br0" timeOffset="365622.6622">17833 16457 0,'-35'-70'0,"70"140"0,-88-140 0,35 70 15</inkml:trace>
  <inkml:trace contextRef="#ctx0" brushRef="#br0" timeOffset="365815.7494">17745 16281 0,'0'0'16,"-18"-18"-16,18 0 0,0 1 0,-18 17 15,18-18-15,0 36 16,0 35-1,18 0-15,17 52 16,-17-52-16,0 18 16,17 35-1,-35-53-15</inkml:trace>
  <inkml:trace contextRef="#ctx0" brushRef="#br0" timeOffset="366867.8081">17639 16563 0,'0'0'15,"0"-18"-15,0 1 0,0-19 16,18 1-16,-18-18 16,17 36-1,-17-36-15,0 35 16,18 18 15,-1 53-31,1-35 16,-18 17-16,18 0 0,-1 36 15,-17-36 1,36 35-16,-36-34 16,17 17-16,-17-36 15</inkml:trace>
  <inkml:trace contextRef="#ctx0" brushRef="#br0" timeOffset="369014.0702">19015 17110 0,'17'0'16,"1"0"-1,0 35-15,-1-17 16,19 17-16,-1-17 16,18 34-1,-18-34-15,18 17 16,-18-17-16,18 0 16,-35-18-16,17 0 15,-17 0-15,-18-36 16,0 19-16,-18-1 15</inkml:trace>
  <inkml:trace contextRef="#ctx0" brushRef="#br0" timeOffset="369342.2742">18891 17321 0,'0'0'16,"0"-17"-1,18-54 1,0 36-16,-18 0 16,17-1-16,1-34 15,-18 35-15,0-18 16,0 35-16,0 0 15,17 1-15,1 17 16,17 17 0,-17 1-16,53 0 15,-19-18-15,-16 0 0,-1 0 16,0 0-16,1 0 16</inkml:trace>
  <inkml:trace contextRef="#ctx0" brushRef="#br0" timeOffset="385451.5705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4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29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39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34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04">5203 10601 0,'0'-18'0,"0"1"16,-17-1 0,34 36 15,1 35-15,-18-36-16,0 19 0,18 34 15,-1-35 1,-17-17-16,18 35 15,-18-35-15,18 17 16,-18-18-16,17 1 16,-17 0-16</inkml:trace>
  <inkml:trace contextRef="#ctx0" brushRef="#br0" timeOffset="14132.1922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6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4">5821 11342 0,'-18'53'16,"18"-18"-16,0 0 0,0 18 15,18 0-15,-18-18 0,17 18 16,1-17-16,-18-19 0,35 36 16</inkml:trace>
  <inkml:trace contextRef="#ctx0" brushRef="#br0" timeOffset="22107.2104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94">6244 10601 0,'0'-18'16,"0"36"31,0 17-32,0 1-15,18-1 0,-18 18 16,0-18-16,17 18 15,1-35-15,0-1 16,-18 1-16,17-18 16,-17 17-1,0 1-15</inkml:trace>
  <inkml:trace contextRef="#ctx0" brushRef="#br0" timeOffset="23775.3809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24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39">6385 11007 0,'-17'0'15,"34"0"-15,-34 17 0,-1 36 16,18-17 0,0-19-16,0 18 0,18 1 15,-1-19-15,19 36 16,-19-53-16,1 18 16,-1-18-16</inkml:trace>
  <inkml:trace contextRef="#ctx0" brushRef="#br0" timeOffset="25138.1161">7073 11148 0,'0'0'0,"18"0"16,-1 17-16,-17 1 0,18 0 16,-18 17-16,18 0 15,-18 18 1,0-18-16,0 36 16,0-53-16,0 35 15,0-36-15,17 1 16,1-1-16,17 1 15,-17-18-15,17-18 16,1 1-16,-1 17 16</inkml:trace>
  <inkml:trace contextRef="#ctx0" brushRef="#br0" timeOffset="30309.6051">5750 8043 0,'-17'0'0,"34"0"63,1 18-47,0 0-1,-1-18-15,18 17 16,1 1-16,-1 0 15,-17-18-15,17 0 16,-17 0-16,-18 17 16,17-17-1,-17-17 1,-17-1 0,17 0-16</inkml:trace>
  <inkml:trace contextRef="#ctx0" brushRef="#br0" timeOffset="32718.0293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24">7355 10654 0,'0'-18'0,"0"1"16,18 34 31,-18 36-32,0-18-15,0 36 16,18-36-16,-18 1 0,17-19 15,1 18-15,-18-17 16,35-18 0,-35-18-16,18 1 0</inkml:trace>
  <inkml:trace contextRef="#ctx0" brushRef="#br0" timeOffset="34530.0951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73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62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28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28">9260 8184 0,'-17'0'16,"34"0"15,1 0-15,0 0-16,-1 0 15,-17 18-15,0 0 0,18 17 16,-18 0-16,0 36 16,0-36-1,0 0-15,0 1 0,18-19 16,-18 19-16,0-1 16,0-17-16,-18-1 15,18 1-15,-18-18 16</inkml:trace>
  <inkml:trace contextRef="#ctx0" brushRef="#br0" timeOffset="40559.0974">9225 8555 0,'0'0'15,"0"18"1,18-18-1,-1 17-15,1-17 0,17 0 16,-17 0 0,0 0-16,-1 0 0,19-17 15,-1-1 1,-18 0-16</inkml:trace>
  <inkml:trace contextRef="#ctx0" brushRef="#br0" timeOffset="41247.5702">8802 8925 0,'-18'0'0,"36"0"32,-1 0-17,1 0-15,17 0 16,-17 0-16,17 0 16,-17 0-16,35 0 15,-18 0-15,0-17 0,36-1 16,-36 0-16,1-17 15,34 0 1,-35 17-16,1-17 16,-19 35-16,-17-18 15,0 36 17,-17-18-17</inkml:trace>
  <inkml:trace contextRef="#ctx0" brushRef="#br0" timeOffset="41811.0328">9384 8784 0,'18'18'47,"-1"-1"-32,1-17 1,-18 18-16,17-18 0,-17 18 16,18-18-16</inkml:trace>
  <inkml:trace contextRef="#ctx0" brushRef="#br0" timeOffset="42583.2002">9384 8819 0,'0'-17'0,"0"-1"16,0 36 15,35 17-15,-17-17-16,17 17 15,-17-17-15,17-1 16,-17-17-16,-1 18 0,19 0 16,-19-18-1,-17 17 1</inkml:trace>
  <inkml:trace contextRef="#ctx0" brushRef="#br0" timeOffset="43227.9278">8678 9243 0,'0'17'16,"-17"36"0,17-17-16,0 34 15,-18-17 1,18 53-16,0-71 16,0 0-16,0 1 0,0-19 15,0-34 16,0-1-31</inkml:trace>
  <inkml:trace contextRef="#ctx0" brushRef="#br0" timeOffset="43477.9776">8431 9525 0,'0'0'0,"0"-18"15,0 1-15,18-1 0,17-35 16,-17 18-16,35-18 16,-18 18-16,-17 17 15,17-17 1,-17 35-16,-18-18 0,17 18 16,-17 35-1,0-17-15,18 0 0,0 35 16,-18-18-1,17-17-15,1 17 0</inkml:trace>
  <inkml:trace contextRef="#ctx0" brushRef="#br0" timeOffset="44542.2673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02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15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93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035">10901 9684 0,'17'0'31,"-17"17"-31,36 1 15,-1-18-15,18 18 16,-18-1-16,1-17 16,-19 18-16,36 0 15,-35-18-15,-1 0 16,-17 17 0,-17-17-1</inkml:trace>
  <inkml:trace contextRef="#ctx0" brushRef="#br0" timeOffset="47883.7152">8361 10601 0,'0'18'31,"0"52"-15,0-17-16,0-18 0,0 54 15,17-37-15,-17-34 16,18 17-16,35-17 16</inkml:trace>
  <inkml:trace contextRef="#ctx0" brushRef="#br0" timeOffset="48361.9085">9331 10566 0,'0'17'0,"-18"36"16,18-35-16,0 17 0,0-17 16,18 35-16,0-36 15,-18 19-15,17-19 16,-17 36-16,18-35 15,0 17-15,-18-17 16</inkml:trace>
  <inkml:trace contextRef="#ctx0" brushRef="#br0" timeOffset="48811.6686">10178 10566 0,'0'0'0,"0"35"0,0-17 16,0-1-16,0 19 0,17 52 16,-17-53-16,18 53 15,0-53-15,-1 36 16,1-53-16,17 17 16,-17-35-1</inkml:trace>
  <inkml:trace contextRef="#ctx0" brushRef="#br0" timeOffset="49365.3045">11113 10548 0,'17'0'31,"-17"35"-15,18 1-16,-18-1 0,0 0 16,0 53-1,0-52-15,0-19 0,17 36 16,1-35-16,0-1 15,-18 1 1</inkml:trace>
  <inkml:trace contextRef="#ctx0" brushRef="#br0" timeOffset="101920.6853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24">30092 8343 0,'0'0'0,"-18"0"16,36 0 31,-18-17-32,18 17-15,-18 17 32,17 1-17,1-18-15,17 17 16,-17-17-16,17 18 15,36-18-15,-36 0 16,18 0 0,-36 0-16,1 0 15,0 0-15</inkml:trace>
  <inkml:trace contextRef="#ctx0" brushRef="#br1" timeOffset="129777.4082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86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13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06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41">22948 5891 0,'0'0'16,"-35"0"-16,17 18 15,-17-18-15,17 0 16,1 0-16,17-18 15,0 1 1</inkml:trace>
  <inkml:trace contextRef="#ctx0" brushRef="#br4" timeOffset="158846.9612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052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54">23107 5644 0</inkml:trace>
  <inkml:trace contextRef="#ctx0" brushRef="#br4" timeOffset="161325.1917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09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8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300115.9518">9754 17956 0,'-17'18'15,"34"-18"17,19 18-32,-1-1 15,0-17-15,53 0 16,-35 0-16,0 0 0,71 0 16,-71 0-1,-1 0-15,19-17 16,-36 17-16,1 0 15</inkml:trace>
  <inkml:trace contextRef="#ctx0" brushRef="#br0" timeOffset="300466.7037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301318.7343">28328 18203 0,'18'0'31,"17"0"-16,0 0-15,1 0 0,69-17 16,-52-1-16,18 18 16,-18-18-16,17 18 0,36-17 15,-71 17-15,18 17 16,-53 1 0,-17 0-1,-19-18-15</inkml:trace>
  <inkml:trace contextRef="#ctx0" brushRef="#br0" timeOffset="301634.9022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383261.9608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385520.12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386671.6596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387995.74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388901.789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29:34.9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15452 4516 0,'0'35'16,"0"-18"-16,17-17 15,1 0-15,35-35 16,-18 0-16,0-53 16,1 35-16,17-88 15,-36 53-15,19-89 16,-19 89 0,1-106-16,-1 106 15,-17-18-15,0 53 16,-17 53-16,17 35 15,0 36 1,0-1 0,0-17-16,0 0 15,35 53-15,18-35 16,-18-54-16,36-17 16,-54 0-16,36-53 15,-35 18-15,17-36 16,-17 19-16,-18-37 15,0 36-15,0 36 16,0-18-16,0 70 31,0 0-31,-18 53 16,18-52-16,0 16 0,18 19 16,0-53-1,17 17-15,0-17 16,-17-18-16,17 0 15</inkml:trace>
  <inkml:trace contextRef="#ctx0" brushRef="#br0" timeOffset="150.6964">16439 3598 0,'0'0'16,"36"-17"-16,-19 17 0,36-18 15,-35 18-15,17 18 16</inkml:trace>
  <inkml:trace contextRef="#ctx0" brushRef="#br0" timeOffset="283.4301">16492 3810 0,'0'0'16,"36"0"-16,-19 0 0,36 0 15,-18-18 1,36 1-16,-53 17 16</inkml:trace>
  <inkml:trace contextRef="#ctx0" brushRef="#br0" timeOffset="748.1918">17480 2875 0,'0'0'16,"0"-35"-16,0 17 0,0 54 16,18-19-1,-18 36-15,17 0 0,1 18 16,17 34-16,-17-52 16,17 35-16,-17-52 15,17 17-15,-35-36 16,0 1-16</inkml:trace>
  <inkml:trace contextRef="#ctx0" brushRef="#br0" timeOffset="918.5381">17286 3457 0,'35'18'16,"1"0"-16,17-18 15,17 0-15,1 0 0,123-36 16,-106 36-16,88-35 15,-123 35-15,0 0 16,-18 0-16,-17 0 16,-18 18-16</inkml:trace>
  <inkml:trace contextRef="#ctx0" brushRef="#br0" timeOffset="1357.7109">17639 3722 0,'0'53'0,"0"-106"0,0 141 15,0-35-15,-18-18 16,18 0-16,0-17 16,0 0-16,0-36 31,18-35-31,-18 18 15,18 0-15,-1 17 0,1 0 16,-18 1-16,35-1 16,0 53-1,-35-17-15,36 17 16,-19-17 0,1 0-16,0-18 15,-1 0-15,1 0 16,-1-36-1,1 19-15,0-1 0,-1 0 16,1 18-16,17-17 16,-17 17-16,17 35 15,-17-17-15,0 17 16,-18-17-16,0-1 16,0 1-16,17 17 15,-17-17-15</inkml:trace>
  <inkml:trace contextRef="#ctx0" brushRef="#br0" timeOffset="2209.0371">19738 3157 0,'0'0'16,"18"0"-16,-18-17 16,-36 17-1,19-18-15,-19 18 0,-69 0 16,34 0-16,0 0 16,-17 18-16,0-1 0,-53 19 15,88-19 1,18 1-16,-1 0 0,36-1 15,36 18 1,-1-17-16,88 0 16,-34-1-16,52 1 15,-88-18-15,0 18 16,-36-1-16,1 1 0,0 0 16,-36 35-16,-53 17 15,36-35-15,-18 1 16,0 34-16,36-52 15,-1 17 1,36-17-16,17-18 0,0 17 16,53-17-1,-35 0-15,0-17 0,53 17 16,-88 0 0</inkml:trace>
  <inkml:trace contextRef="#ctx0" brushRef="#br0" timeOffset="2447.8828">19491 4251 0,'0'0'16,"18"35"-16,-18-17 0,17 0 0,1-1 16,-18 1-1,0-36 1</inkml:trace>
  <inkml:trace contextRef="#ctx0" brushRef="#br0" timeOffset="2568.45">19473 4004 0,'0'0'15,"36"-18"-15,-19 1 0,1 17 16</inkml:trace>
  <inkml:trace contextRef="#ctx0" brushRef="#br0" timeOffset="2820.6985">20214 3528 0,'18'17'16,"-1"1"-16,1 0 15,17 35-15,-17-36 16,53 54-16,-36-54 16,0 1-16,-17 0 15,17-1-15,-17 1 0,17-18 16</inkml:trace>
  <inkml:trace contextRef="#ctx0" brushRef="#br0" timeOffset="2998.9379">20567 3457 0,'0'0'16,"0"-17"-16,-18 17 0,-35 35 15,18 0-15,-35 36 16,17-18-16,17 0 16,19-18-16,-36 53 15,53-70-15,0-1 16,0 1-16,35 0 0</inkml:trace>
  <inkml:trace contextRef="#ctx0" brushRef="#br0" timeOffset="3242.9687">20743 2893 0,'0'0'15,"-17"70"-15,17-17 0,0 35 16,17-35-16,1-17 16,0-1-16,17 0 0,18 18 15,-18-35-15,-17-18 16,-1 0-16</inkml:trace>
  <inkml:trace contextRef="#ctx0" brushRef="#br0" timeOffset="3398.5579">20973 3122 0,'0'0'15,"0"53"-15,17-35 0,1 17 16,-18-17-16,18-1 0,-1 1 15,1-18 1,-1 0-16</inkml:trace>
  <inkml:trace contextRef="#ctx0" brushRef="#br0" timeOffset="3529.1699">20990 2999 0,'0'0'0,"18"0"15,0 0 1</inkml:trace>
  <inkml:trace contextRef="#ctx0" brushRef="#br0" timeOffset="3700.3732">21237 2910 0,'0'0'15,"36"36"-15,-19-19 0,1 36 16,-18-17 0,17-1-16,-17 0 0,-17 53 15,-18-35-15,17-18 16,0 18-16</inkml:trace>
  <inkml:trace contextRef="#ctx0" brushRef="#br0" timeOffset="5262.5001">15822 4921 0,'18'18'16,"17"52"-16,0-17 15,53 53 1,1 0-16,-54-53 16,18 0-16,17 17 15,-34-34-15,17 17 16,-18-53-16,-17 17 15,-1-17-15</inkml:trace>
  <inkml:trace contextRef="#ctx0" brushRef="#br0" timeOffset="5439.7762">16263 4992 0,'0'0'0,"-18"17"0,-17 36 15,-18 0-15,18 0 16,-71 71-16,53-71 16,18 35-16,35-35 15,0 0 1</inkml:trace>
  <inkml:trace contextRef="#ctx0" brushRef="#br0" timeOffset="5745.4946">16739 5168 0,'36'0'16,"-1"0"-16,-17 18 0,34-18 16,-16 0-16,-19 0 15,1 0-15,0 0 16</inkml:trace>
  <inkml:trace contextRef="#ctx0" brushRef="#br0" timeOffset="5868.0373">16775 5309 0,'53'18'16,"-18"0"-16,0-18 0,36 0 15,-54 0-15,1 0 16</inkml:trace>
  <inkml:trace contextRef="#ctx0" brushRef="#br0" timeOffset="7363.7677">17568 4921 0,'0'-17'16,"18"34"-1,35 19 1,-18-1-16,53 53 16,-52-35-16,52 35 15,-53-35-15,53 35 16,-52-52-16,17 16 16,-36-16-1,1-19-15,-18 1 16</inkml:trace>
  <inkml:trace contextRef="#ctx0" brushRef="#br0" timeOffset="7599.6848">18027 4939 0,'0'0'0,"-18"18"0,-35 52 16,18-35-16,-18 71 16,36-53-16,-19 53 15,19-71-15,-1 36 16,18-36-16,0 0 16</inkml:trace>
  <inkml:trace contextRef="#ctx0" brushRef="#br0" timeOffset="8092.1034">18344 5239 0,'18'0'0,"35"0"15,0 0 1,-35-18-16,34 18 16,-52-18-16</inkml:trace>
  <inkml:trace contextRef="#ctx0" brushRef="#br0" timeOffset="8637.8834">18680 5909 0,'0'0'16,"17"0"-16,19-53 15,-19 18-15,1-18 16,17 0-16,-17 0 16,-1 0-16,1-17 0,0 17 15,-1-71-15,1 71 16,0 0-16,-1 0 0,-17 1 15,18-1 1,-18 35-16,0 36 16,17 52-1,19 1 1,-19-36-16,-17-17 0,53 17 16,-35-17-16,0-18 15,17 0-15,-18-18 0,19-17 16,-19-1-1,1 19-15,0-19 0,-18 19 16,0-36-16,0 35 16,0 1-16,0 34 31,0 1-15,17 17-16,1 0 15,17 1-15,-17-19 16,17 36-1,-35-35-15,18-18 0</inkml:trace>
  <inkml:trace contextRef="#ctx0" brushRef="#br0" timeOffset="9893.1477">16157 6703 0,'-88'0'0,"176"0"0,-229 0 16,0 17 0,70 19-16,1-19 0,-1 19 15,-70 52-15,71-18 16,52-34-16,18-1 15,18 35-15,-1-52 16,36 0-16,0-1 0,53-17 16,-35-17-16,-19 17 15,19-36 1,-36 36-16,-35-17 0,-17 17 16,-1-18-1,-17 18-15,-18 0 0,18-17 16,-18 17-16,35-18 15,0-17 1</inkml:trace>
  <inkml:trace contextRef="#ctx0" brushRef="#br0" timeOffset="10188.3455">16422 6279 0,'0'-17'16,"17"17"-16,1 17 15,-18 1 1,0 0-16,0-1 16,0 19-16,0-1 15,0-17-15,-18-18 0,18 35 16,0-18-1,18 1-15,-18 0 16,18-18-16,35 0 16,-36 17-16,36-17 15,-18 18-15,-17-18 16</inkml:trace>
  <inkml:trace contextRef="#ctx0" brushRef="#br0" timeOffset="10399.7403">17004 6685 0,'0'0'16,"35"-17"-16,0 17 0,-17 0 15,0 0 1</inkml:trace>
  <inkml:trace contextRef="#ctx0" brushRef="#br0" timeOffset="10537.6123">16898 6844 0,'0'0'16,"35"35"-16,-17-35 0,35 0 15,-18 0-15,0 0 0,1-17 16,-1 17-16,-17-18 16</inkml:trace>
  <inkml:trace contextRef="#ctx0" brushRef="#br0" timeOffset="10907.2008">17886 6138 0,'17'0'16,"-34"0"-16,34 18 15,1 53 1,-18-19-16,18 37 15,-1-36-15,1 35 16,0-53-16,-1 0 16</inkml:trace>
  <inkml:trace contextRef="#ctx0" brushRef="#br0" timeOffset="11078.2835">17851 6615 0,'70'17'16,"-140"-34"-16,175 34 0,-52-17 0,53-35 16,-35 17-1,17 1-15,-53 17 16,-17 0-16</inkml:trace>
  <inkml:trace contextRef="#ctx0" brushRef="#br0" timeOffset="11467.6117">18027 6985 0,'0'0'0,"18"18"0,-18 17 16,17-17-16,1-18 16,-18-36-1,18 1-15,-18-18 16,17 18-16,-17 17 15,18-17-15,-1 17 16,1 18 0,-18 36-1,18-1-15,-18-18 0,17 1 16,1 0-16,0-18 16,-1 0-1,1-36 1,-18 19-16,35-18 15,-17 17-15,-1 18 16,1 0-16,0 0 16,-1 18-16,1 17 15,-18-18-15,0 1 16,0 0-16,-18-18 16,1 0-16</inkml:trace>
  <inkml:trace contextRef="#ctx0" brushRef="#br0" timeOffset="12202.4237">16510 6297 0,'0'0'0,"18"-18"16,-36 18-1,0-17 1,1 17-1,-19 0 1,19 0-16,-36 0 16,35 0-16,1 0 15,-1 17-15,36 1 16</inkml:trace>
  <inkml:trace contextRef="#ctx0" brushRef="#br0" timeOffset="13263.0049">19932 6262 0,'53'-18'16,"-35"18"-16,-36 0 15,-53-17 1,36 17-1,-106 0-15,70 17 16,1-17-16,-71 18 16,70-1-16,36-17 0,-36 18 15,54-18-15,17 18 16,0-1-16,17 1 16,19-18-16,52 35 15,-53-17-15,53 0 16,-52-1-16,-19-17 0,1 18 15,-18 17-15,-18-17 16,1 17-16,-19-17 16,1 17-16,-36 18 15,36-35-15,18-1 0,17 1 16,0-1-16,17-17 16,18 18-16,1-18 0,-1 0 15,71-18-15,-53 18 16,-18 0-16,0 0 15,1 18-15</inkml:trace>
  <inkml:trace contextRef="#ctx0" brushRef="#br0" timeOffset="13435.9675">19720 7232 0,'18'35'16,"-36"-70"-16,36 88 0,0-35 0,-1-1 16,-17 1-1</inkml:trace>
  <inkml:trace contextRef="#ctx0" brushRef="#br0" timeOffset="13552.7155">19738 6950 0,'0'0'15,"35"-18"-15</inkml:trace>
  <inkml:trace contextRef="#ctx0" brushRef="#br0" timeOffset="13793.2311">20373 6562 0,'35'17'16,"-17"1"-16,35 35 15,-18-18-15,53 0 16,-35 1-1,-18-19-15,18 19 16,-17-19-16,-19 1 0,1 0 16</inkml:trace>
  <inkml:trace contextRef="#ctx0" brushRef="#br0" timeOffset="13987.5615">20796 6491 0,'0'0'16,"-17"0"-16,-19 18 0,1-1 0,17 19 16,-52 17-1,35 0-15,-18 17 16,35-52-16,18 17 0,0-17 16,18 17-1,35-17-15,-36-18 16</inkml:trace>
  <inkml:trace contextRef="#ctx0" brushRef="#br0" timeOffset="14248.0239">20990 5980 0,'0'0'0,"-17"0"16,17 35-1,0-17-15,0 17 0,0 0 16,17 18-16,1-35 16,0 17-16,-1-17 0,18 17 15,-17-35-15,17 0 16</inkml:trace>
  <inkml:trace contextRef="#ctx0" brushRef="#br0" timeOffset="14387.53">21149 6103 0,'0'18'16,"0"-1"-16,0 1 15,18 0-15,-1-1 16,-17 1-16,18-18 15</inkml:trace>
  <inkml:trace contextRef="#ctx0" brushRef="#br0" timeOffset="14530.4297">21237 6033 0,'0'0'0,"0"-18"31</inkml:trace>
  <inkml:trace contextRef="#ctx0" brushRef="#br0" timeOffset="14721.5783">21361 6015 0,'0'0'0,"17"18"0,19 34 16,-19-34-16,1 53 15,0-36-15,-18-17 0,17 17 16,-17 18-16,-17-36 16,-1-17-1</inkml:trace>
  <inkml:trace contextRef="#ctx0" brushRef="#br0" timeOffset="15137.7606">21537 5891 0,'18'-17'16,"-1"-1"-1,36 0-15,-35 18 16,17 0-16,0 18 15,-17 0-15,-18-1 0,0 1 16,0 35-16,-18-35 16,1 17-16,-1-17 15,18-1 1,0 1-16,18-1 16,-1-17-16,19 0 0,-1 0 15,-17 0-15,35 0 16,-36 0-1</inkml:trace>
  <inkml:trace contextRef="#ctx0" brushRef="#br0" timeOffset="16139.2061">21978 5503 0,'-18'-17'31,"18"-1"-15,-17-17 0,17 17-16,0-17 0,-18-18 15,18 18-15,0-1 16,0 19-16,0-36 15,0 35-15,0 1 16,18 17-16,-1 0 0,19 0 16,34 35-1,-17-35-15,88 35 16,-70-35-16,-1 18 16,19-18-16,34 0 15,-70 0-15,0 17 16,-35-17-16,-36 18 15,0-18-15</inkml:trace>
  <inkml:trace contextRef="#ctx0" brushRef="#br0" timeOffset="16456.3676">21784 5345 0,'0'0'16,"18"0"-16,-18 17 0,17 1 0,-17 0 16,18-1-16,0 36 15,-1-18-15,1-17 0,0 0 16,34 17-1,-34-35-15,0 0 0,-1 0 16,19 0-16,-19 0 16,1-18-16,0 18 15,-1 0-15,18 0 16,-17 0-16,17 0 0</inkml:trace>
  <inkml:trace contextRef="#ctx0" brushRef="#br0" timeOffset="17016.6573">22895 5415 0,'18'0'15,"17"-17"1,0 17-16,36-36 16,-53 19-16,17-19 15,-17 19-15,-18-1 16,-18-17 0,0 17-16,-35 18 15,36 0-15,-19 18 0,1-1 16,0 19-16,35-1 15,0 18-15,18-18 16,34 18 0,37-35-16,-54-18 15,18 0-15,-18 0 16,18-18-16,-18 0 0,18-34 16,-17 34-16,-1-53 15,-35 36-15,17 0 16,-17-71-16,0 71 15,0-36-15,-17-35 16,17 71-16,-18-18 16,1 35-16,-1 36 15,18 53 1,0-36-16,18 18 16,-18 0-16,17 17 0,1 36 15,-1-53-15,1 53 16,0-53-16,-18-18 15,17 0-15</inkml:trace>
  <inkml:trace contextRef="#ctx0" brushRef="#br0" timeOffset="18180.1044">23530 5433 0,'0'0'0,"18"0"15,35-18-15,-36 18 16,1-17-16,17-1 0,-17 18 16,-18-18-16,18-17 15,-36 17-15,0 1 16,-17-1 0,0 18-16,0 18 15,17-1-15,0 1 16,18 0-16,0 17 0,0-17 15,18-1-15,0 1 0,-1-1 16,36 19 0,-35-19-16,-1-17 15,1 0-15,0 18 0,-18 0 47,17-18-31,1-18 15,-18 0-31,18 18 16,-18-17-1,0-1-15,17 18 16,1-18 0,0 18-1,-1 0 1,-17 18 15,18 0-15,-1-18-16,-17 17 15,36 1-15,-19-18 16,-17 18-16,18-18 16,0 0-16,-1 0 15,1 0 1,-18-18-16,0 0 15,0 1-15,18-19 16,-36 36-16,18-17 16,-18 17-16,1 17 15,17 19 1,17-19-16,1 19 16,0-36-16,-1 17 15,1 1-15,-1-18 16,1 0-1,0-18 17,17 18-17,-17 0-15,17 0 16,18 0 0,-36-17-16,36 17 15,-35 0-15,0-18 0,-1 18 16,1-35-1,-18 17-15,0 0 0,0 1 16,0-18-16,0-1 16,0 1-16,0-18 0,0 0 15,0 0-15,0 0 0,-18-53 16,18 54-16,-17 16 16,17 1-16,-18 53 15,18 52 1,0-17-16,18 0 15,-1 53 1,1-53-16,35 53 16,-35-53-16,17-1 15,-18-34-15,-17 0 16,-17-18-16,-1 0 16,1-36-1,-1 19-15,0-18 0,1 17 16,17 0-16,17 1 15,1 17 1,52 0-16,-34 0 16,17 0-1,-18 0-15</inkml:trace>
  <inkml:trace contextRef="#ctx0" brushRef="#br0" timeOffset="18625.5926">25135 5398 0,'0'0'16,"-17"35"-16,17-18 0,0 36 15,0-35-15,17 0 16,-17-1-16,18-17 16,0-17-1,-1-1 1,-17 0-16,18 18 16,0 0-1,17 18 1,-17 0-16,17-1 15,0 1-15,-17-18 16,17 0-16,-17 0 16,17-35-16,-35 17 15,18-17-15,-18-1 16,0 19-16,0-18 0,-18-1 16,18 19-1,-18 17 1</inkml:trace>
  <inkml:trace contextRef="#ctx0" brushRef="#br0" timeOffset="18819.362">25682 5468 0,'18'0'15,"-36"0"-15,36 18 0,0-1 16,-1 1-16,1 17 16,-1-17-16,1-18 15,0 0-15</inkml:trace>
  <inkml:trace contextRef="#ctx0" brushRef="#br0" timeOffset="18936.4617">25735 5327 0,'0'0'0,"-17"-18"16,34 18 15,18 0-31</inkml:trace>
  <inkml:trace contextRef="#ctx0" brushRef="#br0" timeOffset="19169.8704">26000 5398 0,'-36'0'0,"19"17"16,-1 1-1,18-1-15,0 1 16,18 0-16,-18-1 0,35 19 16,-17-19-1,-18 1-15,-18-18 16,-17 0-1,17-18-15,-17 18 16,17-17 0,1 17-16</inkml:trace>
  <inkml:trace contextRef="#ctx0" brushRef="#br0" timeOffset="19348.9941">26123 5556 0,'35'-17'15,"-70"34"-15,88-34 0,-35 17 16,-1 0-16,19-18 16,-19 18-16,-17-18 15,-17 1 17,-19-1-32,1 18 15</inkml:trace>
  <inkml:trace contextRef="#ctx0" brushRef="#br0" timeOffset="19635.5189">24659 5556 0,'0'0'0,"0"-17"0,71-1 15,-36 18 1,0 0-16,18 0 15,-53 18-15</inkml:trace>
  <inkml:trace contextRef="#ctx0" brushRef="#br0" timeOffset="33160.8302">15840 7920 0,'17'0'32,"19"53"-17,-1-36-15,0 36 16,0-17-16,36 87 0,-36-70 16,1 0-16,-19 0 0,19 0 15,16 35-15,-16-53 16,-19-17-16,19 35 15,-36-36-15,17 1 16</inkml:trace>
  <inkml:trace contextRef="#ctx0" brushRef="#br0" timeOffset="33362.5213">16334 7973 0,'0'0'16,"-53"70"-16,0-17 0,0 0 15,0 0-15,0 0 0,-35 35 16,53-35-16,-1 18 16,19-18-1,34-36-15</inkml:trace>
  <inkml:trace contextRef="#ctx0" brushRef="#br0" timeOffset="33673.5996">16986 8167 0,'18'0'0,"17"0"15,-35 17-15,53-17 16,-35 0-16,17 0 16</inkml:trace>
  <inkml:trace contextRef="#ctx0" brushRef="#br0" timeOffset="33796.6685">17022 8378 0,'35'0'16,"-70"0"-16,123-17 0,-71 17 16,1 0-16,0-18 15</inkml:trace>
  <inkml:trace contextRef="#ctx0" brushRef="#br0" timeOffset="34435.7655">17798 7990 0,'0'-17'0,"0"34"0,0-17 31,53 53-15,-18-17-16,53 34 15,-35-17-15,0-18 16,53 54-16,-53-54 15,-18 0-15,18-17 0,17 52 16,-52-52-16,17 0 16,-17-18-16,-18 17 15,0-34-15</inkml:trace>
  <inkml:trace contextRef="#ctx0" brushRef="#br0" timeOffset="34647.6893">18362 7955 0,'-35'53'16,"70"-106"-16,-105 159 0,-1 0 0,36-36 16,-18-17-16,-18 88 15,36-88-15,0 36 16,35-72-16,0 36 15,0-35-15,17-18 16</inkml:trace>
  <inkml:trace contextRef="#ctx0" brushRef="#br0" timeOffset="35163.8069">19297 7902 0,'0'-17'0,"-18"17"16,-17 35-1,-18 18 1,-17 35-16,34-35 0,-70 53 16,71-53-1,-18 0-15,18-18 0,-36 18 16,36-18-16,0-17 15,17-1-15,1 1 0</inkml:trace>
  <inkml:trace contextRef="#ctx0" brushRef="#br0" timeOffset="35742.6651">19844 8220 0,'-18'0'16,"-35"0"0,18 0-16,-53 35 15,35-17-15,-88 52 16,105-52-16,19-1 16,-1 19-1,18-19-15,18 19 16,-1-36-16,19 0 0,-19 0 15,19 0-15,17 0 16,-36 0-16,-17-18 16,0 0-16,-17 1 15,-1 17-15,0-18 16,1 18-16,-1-18 0,-17 18 16,35-17-16,0-1 15,17 1 1</inkml:trace>
  <inkml:trace contextRef="#ctx0" brushRef="#br0" timeOffset="36087.5949">20003 7973 0,'0'0'0,"17"-18"16,1 18-16,-1 18 15,1-1 1,0 19-16,-1-19 16,-17 1-16,0 0 15,-17-1-15,-1 19 16,18-19-1,0 1 1,18-18 0,17 0-16,-17 0 0,-1 0 15,36 0-15,-18 0 16,-17 0-16</inkml:trace>
  <inkml:trace contextRef="#ctx0" brushRef="#br0" timeOffset="40003.0202">27005 7708 0,'-17'0'16,"17"-17"-1,-18 17 1,0-18-16,-17 18 16,-18-18-1,0 18-15,0-17 0,0 17 16,0 0-16,-17-18 0,-18 18 15,-1 0-15,-87-18 16,88 18-16,-18 0 16,0 0-16,0 0 0,1 0 15,-107 18-15,106 0 0,-53 17 16,89-17 0,-18 17-16,35 0 15,17-17-15,1-1 16,17 1-16,1 17 0,17 18 15,0-35-15,35 35 16,0-18-16,71 18 16,-53-35-16,106 35 15,-53-36-15,105 18 16,-87-35-16,123 0 16,-106 0-16,123-35 15,-140 18 1,123-36-16,-159 35 15,53-17 1,-106 17-16,-17 0 0,0 1 0,-18-1 16,-53-35-1,18 36-15,-71-36 16,70 17-16,-87-17 16,70 36-16,0-1 0,0 1 15,-17-1-15,-36 0 16,71 18-16,-1-17 15</inkml:trace>
  <inkml:trace contextRef="#ctx0" brushRef="#br0" timeOffset="40832.8324">26670 7479 0,'-18'-18'16,"1"18"-1,-1-17 1,0 17-16,-17 0 16,18-18-16,-54 0 15,18 18-15,-70-17 16,52 17-16,-17 0 15,0-18-15,-124 18 16,89 0-16,-1 18 0,-141-1 16,142-17-1,-18 18-15,17 0 16,-17-1-16,18 1 0,-89 35 16,124-18-16,-71 18 15,106-18-15,0 1 16,18-1-16,0 0 0,35 0 15,0 1-15,0 17 0,53 17 16,-18-35-16,18 1 16,0-1-16,0-17 0,0 17 15,35-17-15,71 34 16,-71-34-16,18 0 16,105 17-16,-105-17 15,141-1-15,-106 1 16,124 17-16,-124-17 15,18-18-15,-18 17 0,18-17 16,-1 0-16,1 0 16,0 0-16,-18-17 0,0-1 15,-18 1-15,71-36 16,-141 17-16,0 1 16,-35-18-16,17 18 0,-35-89 15,-17 72-15,-1-19 16,-17 0-16,-18 1 0,-71-54 15,54 71-15,-142-35 16,89 53-16,-142 0 16,142 35-16,17 0 15,0 0-15,35 17 0,-70 19 16,106-19-16</inkml:trace>
  <inkml:trace contextRef="#ctx0" brushRef="#br0" timeOffset="41787.6308">26705 7108 0,'-17'0'16,"-1"0"-16,0 0 15,1-17 1,-1 17-16,0 0 0,-52-18 16,35 18-16,-18-17 15,0 17-15,-18-18 0,1 18 16,-107 0-16,71-18 16,1 18-16,-19 0 0,-123 0 15,124 0 1,-18 0-16,0 0 0,-1 18 15,-16-18-15,-125 18 16,160-18-16,-124 35 16,141-18-16,0 1 0,-70 17 15,105-17-15,-70 53 16,88-36-16,-70 35 16,88-17-1,-36 36-15,53-54 16,-17 53-16,18-35 15,-1 35-15,18-35 16,18 35 0,-1-35-16,71 35 15,-52-52-15,87 52 16,-52-53-16,87 53 16,-87-52-16,123 52 15,-88-53-15,123 53 16,-88-52-16,-17-1 15,34-18-15,-16 1 0,193 17 16,-159-35-16,212-17 16,-194 17-16,-17-18 15,158 0 1,-194 1-16,0 17 0,0-18 16,-17 18-16,-1-17 0,0 17 15,-17-18-15,0 0 0,71-17 16,-107 0-16,18 17 15,-17-17-15,-1-1 0,19-69 16,-54 52 0,-18-18-16,1-17 0,-18 17 15,-18 1-15,-52-89 16,17 89-16,-88-72 16,53 90-16,-106-72 15,70 71-15,-176-53 16,159 53-16,-18 18 15,1 0-15,-160-18 16,177 53-16,0 0 0,35 18 16</inkml:trace>
  <inkml:trace contextRef="#ctx0" brushRef="#br0" timeOffset="43311.2482">28698 7867 0,'0'-18'16,"18"18"31,17 0-31,-17 0-1,88 0-15,-53 0 16,17 0-16,1 0 0,-1 0 15,1-17-15,0 17 16,-19 0-16,1 0 0,18 0 16,-53 0-16,-1 0 15,1 0-15,-18-18 0</inkml:trace>
  <inkml:trace contextRef="#ctx0" brushRef="#br0" timeOffset="43545.1133">29298 7638 0,'18'17'16,"-1"-17"-16,54 36 16,-36-19-16,71 1 15,-71-18-15,18 17 16,-35-17-16,0 18 0,-1 17 16,-34-17-16,-36 53 15,0-36-15,0 0 16,18-17-16,-54 35 15,54-36-15,0 1 0,17-18 16,18 18-16,18-1 16,-1-17-16</inkml:trace>
  <inkml:trace contextRef="#ctx0" brushRef="#br0" timeOffset="44184.6898">31485 7708 0,'-70'0'0,"140"0"0,-175 0 16,52 18-16,-18 17 15,36 0-15,17 1 0,18 17 16,0 35 0,18-35-16,17-18 0,124 71 15,-36-71 1,-17-17 0,-18-54-1,-70 19-15,0-36 16,-36-18-16,-53 18 15,36 18-15,-71-35 16,71 52-16,0 0 16,0 1-16,17 17 0,0-18 15</inkml:trace>
  <inkml:trace contextRef="#ctx0" brushRef="#br0" timeOffset="44934.8422">31538 7655 0,'0'0'16,"-17"-35"-16,-1 17 0,18-17 0,-35 0 15,17 17 1,-17 1-16,17 17 0,-52-18 15,34 18-15,1 0 16,-18 0-16,0 0 0,-35 35 16,35-17-16,0-1 15,18 19-15,0 17 16,-1 0-16,-16 52 16,34-34-16,18 0 0,18-1 15,-1 1-15,18-1 16,1 1-16,17-18 0,0 17 0,17-17 15,71 18 1,-70-36-16,17-17 0,0-1 16,-17-17-16,105-35 15,-105 17-15,-1-35 0,18-35 16,-52 35 0,-19-17-16,1 17 0,-18-18 0,0 1 15,-53-54 1,18 71-16,-71-53 15,53 71-15,-88-35 16,88 34-16,0 19 16,18-1-16,0 18 0,-18-18 15</inkml:trace>
  <inkml:trace contextRef="#ctx0" brushRef="#br0" timeOffset="45724.7506">31538 7267 0,'0'0'15,"-17"-17"-15,17-1 0,-18 0 0,-17 1 16,17-1-16,-35-17 15,36 17 1,-54-17-16,36 35 16,-1-18-16,-34 18 15,17 0-15,-53 0 16,71 18-16,-36-1 16,18 1-16,1 0 0,-19 17 15,18-17-15,-70 52 16,70-34-16,-53 52 15,53-53-15,-35 88 16,35-70-16,0 106 16,18-71-16,17 71 15,18-71-15,18 71 16,-1-71-16,19-17 16,69 88-16,-34-71 15,-1-18-15,195 124 16,-159-141-16,106 18 15,-107-36 1,1-35-16,0 0 0,0 0 16,0-18-16,17 1 0,-17-19 15,-18-16-15,0-1 0,54-53 16,-72 35 0,18-87-16,-52 69 15,34-122-15,-70 105 16,18-106-16,-36 124 15,-17 0-15,0 0 16,-36-1-16,18 19 0,-106-54 16,71 71-16,-18 18 15,18 0-15,0 0 0,0 17 16,-36 0-16,36 18 16,53 0-16,17 0 15</inkml:trace>
  <inkml:trace contextRef="#ctx0" brushRef="#br0" timeOffset="48111.4416">31221 6756 0,'0'0'16,"-18"-18"-16,1 18 16,17-35-16,-18 17 15,18 1 1,-18-1-16,1 18 16,-1-18-16,0 1 15,1 17-15,-19 0 0,-16-18 16,34 18-16,-17 0 15,-1 0-15,-17 18 16,18-18-16,-18 35 16,18-35-16,0 18 15,-18-1-15,-18 1 16,18-1-16,-35 19 16,53-19-16,-53 19 15,52-1-15,-34 0 16,52 0-16,-35 18 15,36-17-15,-36 17 16,35-18-16,-17 35 16,-1-34-16,-16 34 15,34-17-15,-35 18 16,35-36-16,1 0 16,-36 53-1,35-52-15,1 17 0,-1-18 16,0 18-16,1-18 0,-1 53 15,0-52-15,18 17 16,-17-18-16,17 71 16,-18-53-16,18-18 15,0 18-15,0 0 0,0 0 16,0-18-16,0 71 16,0-71-16,18 71 15,-18-53-15,17 0 0,-17-18 16,53 141-1,-17-88 1,-1-35-16,0-17 0,36 52 16,17 0-1,-35-35-15,-18-18 0,71 53 16,-53-52-16,53 17 16,-53-36-16,70 36 15,-52-35 1,52-1-16,-70-17 15,70 18-15,-70-18 16,71 0-16,-54 18 16,1-18-16,-1 0 15,54 0-15,-53 17 16,70-17-16,-71-17 16,54-1-16,-54 0 15,1 1-15,-18-1 0,70-17 16,-52 17-16,-36 1 15,18-19-15,53-17 16,-53 18-16,-18-18 16,18 0-16,-18 0 0,36-88 15,-36 53-15,36-141 16,-54 105 0,18 1-16,-17-1 0,0-87 15,-1 105-15,-34 18 16,17 17-16,-53-88 15,-53-17-15,35 88 16,1 0-16,-265-195 16,211 195-1,-193-88-15,158 88 0,0 35 16,-105-18 0,52 71-16,124 35 15,0 1-15,-1-1 16</inkml:trace>
  <inkml:trace contextRef="#ctx0" brushRef="#br0" timeOffset="54952.2139">2293 2910 0,'-18'0'31,"18"36"-31,-17-1 16,17 0-16,0 18 16,-18 0-16,18 0 0,0 70 15,-17-52-15,17 70 16,0-88-1,17 53-15,-17-71 16,0 0-16,18 18 16,-18-35-16,0 0 15</inkml:trace>
  <inkml:trace contextRef="#ctx0" brushRef="#br0" timeOffset="55268.5529">1993 3545 0,'0'36'15,"0"-72"-15,0 107 0,0-53 0,0 17 0,35 35 16,-35-34-1,36 34-15,-19-34 16,19-19-16,-19 1 16,1-1-16,53-17 0,-54 0 15,18-17-15,18-36 16,-35 35-16,17-17 16,1 0-16,-1-18 0,-18 18 15,54-36-15,-53 36 16,-1 17-16,-17 0 0,18 18 15</inkml:trace>
  <inkml:trace contextRef="#ctx0" brushRef="#br0" timeOffset="77462.91">2099 12259 0,'0'0'15,"0"-18"-15,0 1 0,-18 17 47,36 35-47,-18-17 16,18 70-16,-18-18 16,0 72-1,0-72-15,17 1 16,-17-1-16,18 1 0,0 35 15,-18-71-15,17 35 16,-17-52-16,18 35 16,0-53-16,-18 18 15,0-1-15,17-17 16,-17-17 0,-17 17-16</inkml:trace>
  <inkml:trace contextRef="#ctx0" brushRef="#br0" timeOffset="77752.3251">1923 12929 0,'-18'0'15,"36"0"-15,-36 18 0,36 0 16,-18-1-16,17 1 0,-17 17 15,53 36-15,-35-36 16,17 0-16,-17 1 0,17-1 16,0 0-1,-17-35-15,17 0 0,-17 0 16,0-18-16,34-52 16,-16 35-16,-19-1 0,1-17 15,0 18-15,17-35 16,0 34-16</inkml:trace>
  <inkml:trace contextRef="#ctx0" brushRef="#br0" timeOffset="78862.8572">5415 12506 0,'0'18'15,"0"-1"1,0 19-1,0-1-15,18 53 16,-1 18-16,-17-36 16,0-17-16,18 0 0,-18 0 15,35 18-15,-35-36 16,18 18 0,-18-35-16,18-1 15</inkml:trace>
  <inkml:trace contextRef="#ctx0" brushRef="#br0" timeOffset="79120.664">5345 13070 0,'0'0'15,"0"36"-15,17-1 0,-17 18 16,18-35-1,-18 17-15,18-18 0,-1 1 16,1 0-16,-1-18 0,19 0 16,17 0-16,-18-18 15,18-35-15,-36 36 16,36-36-16,-53 35 16,18 0-16,-18 1 15,0-1-15</inkml:trace>
  <inkml:trace contextRef="#ctx0" brushRef="#br0" timeOffset="80794.3869">5239 11659 0,'-18'-17'0,"0"-1"15,18 0 1,-35 1-16,18-1 15,-1 18-15,0 0 0,-17 0 16,17 0-16,1 18 0,-19 17 16,1 36-1,18-18-15,17 52 16,0-69-16,52 34 16,1-17-16,-17-53 15,-1 18-15,35-36 16,-52 0-16,0 1 15,-1-18-15,1 17 0,-18-35 16,0 18-16,-35-1 16,17 19-16,0-1 15,1 1-15,-1 17 16,18 17 0,35 36-1,-17-18-15,0-17 0,35 35 16,-36-53-16,19 18 15,-1-1-15,18-17 16,-36 0-16,1 0 16,-18-17-16,18-1 0</inkml:trace>
  <inkml:trace contextRef="#ctx0" brushRef="#br0" timeOffset="81048.7417">5256 11148 0,'18'-18'0,"-18"1"16,18 17-16,17-18 15,-17 0-15,-1 1 0,1 17 16,-36 0 15</inkml:trace>
  <inkml:trace contextRef="#ctx0" brushRef="#br0" timeOffset="81212.3612">5292 11183 0,'0'0'0,"0"18"0,17 35 15,1-18 1,-18-17-16,18 17 0,-1-18 16,19 19-16,-19-19 15,1-17-15,-1 0 0,1 0 16,17-17 0,-35-1-16</inkml:trace>
  <inkml:trace contextRef="#ctx0" brushRef="#br0" timeOffset="81371.6764">5503 11201 0,'18'53'0,"-36"-106"0,36 123 16,0-52-16,-1 17 15,1-17-15,0-18 16</inkml:trace>
  <inkml:trace contextRef="#ctx0" brushRef="#br0" timeOffset="81650.6998">5609 11007 0,'0'0'0,"35"-18"0,-17 18 16,17 0-1,-17 0-15,0 35 16,-1 1-16,1-19 16,0 19-16,-18 34 15,17-35-15,-17 1 16,0-1-16,0-17 16,0-1-16,-17-17 15,-1 18-15,-35-18 16,35 0-16,-17 0 15,17 0-15,-17 0 16</inkml:trace>
  <inkml:trace contextRef="#ctx0" brushRef="#br0" timeOffset="82278.271">7655 12241 0,'0'18'15,"0"0"-15,0 17 0,18 0 0,-18 18 16,0 71 0,0-71-16,0 17 0,0 1 15,0 70-15,0-88 16,0 0-16,18 0 15,-18-36-15,0 1 0,-18-18 16</inkml:trace>
  <inkml:trace contextRef="#ctx0" brushRef="#br0" timeOffset="82468.2167">7602 13035 0,'18'71'16,"-36"-142"-16,36 177 0,0-71 15,17 1-15,-17-19 16,-1 1-16,18-18 16,-17 0-16,17-18 0,-17 1 15,0-1-15,17-53 16,-35 36-16,0 17 16,18-17-16,-18 18 15</inkml:trace>
  <inkml:trace contextRef="#ctx0" brushRef="#br0" timeOffset="83117.7438">7444 11218 0,'0'0'0,"-18"-17"0,-35 17 15,35 17 1,-34 36-16,34 0 15,0-18-15,18 18 0,-17 0 16,34 18-16,1-36 16,0-17-16,17-1 0,18-17 15,-18-17-15,53-19 16,-53 1 0,1-18-16,-36 18 15,0-18-15,-18 18 16,0 17-16,1 1 15,-1-1-15,-17 0 16,17 18-16,18 36 16,0-19-16,0 18 0,18 1 15,0-1-15,34 18 16,-16-35-16,-1-1 0,36 18 16,-54-35-1,18 0-15,-17 0 16,0-17-16</inkml:trace>
  <inkml:trace contextRef="#ctx0" brushRef="#br0" timeOffset="83318.0396">7585 10777 0,'0'0'0,"17"-35"16,-17 17-16,36 1 16,-1-18-16,-17 35 15,-1-18-15,1 18 16</inkml:trace>
  <inkml:trace contextRef="#ctx0" brushRef="#br0" timeOffset="83485.4676">7620 10795 0,'0'0'16,"18"53"-16,-1-18 0,-17 0 15,18 1 1,17-1-16,-17-35 16,17 0-1,-17-35 1</inkml:trace>
  <inkml:trace contextRef="#ctx0" brushRef="#br0" timeOffset="83726.5447">7849 10742 0,'0'0'0,"18"18"0,-18-1 15,18 1-15,-18 35 16,0-35-16,0-1 15,-18 18-15,0-17 16,18 0 0,18-18-1,0 0 1,-1 0-16,19-18 16,-19 18-16,-17-18 0,18 18 15</inkml:trace>
  <inkml:trace contextRef="#ctx0" brushRef="#br0" timeOffset="84047.5444">8008 10619 0,'35'-18'15,"-35"0"-15,18 18 16,-18-17-16,18 17 15,-1 0-15,-17 17 16,36 36 0,-36-17-16,17-1 0,1 0 15,-1 36 1,1-18-16,-18-18 16,18-18-16,-18 1 0,0 0 15,-18-1-15,0-17 16,1 0-1,-1-17-15,1 17 16,-1-18-16,0 18 16,1 0-16,-1 0 0,0 0 15</inkml:trace>
  <inkml:trace contextRef="#ctx0" brushRef="#br0" timeOffset="91142.8701">8590 12682 0,'0'-17'0,"-17"-1"15,17 0 17,0 36-17,0 35-15,17-18 16,-17 53-16,18-35 15,-18-17-15,35 34 16,-17-52-16,-1-18 16,1 18-16,0-18 0,17 0 15,0-36-15,-17 19 16,-1-1-16,-17 0 0,18 1 16,0 17-16,-1 0 15,-17 17 1,18 1-16,17 17 15,-17 1-15,0-19 0,-1-17 16,18 0-16,18 0 16,-35-17-16,17-19 15,-35 1-15,0 0 16,-35-18-16,17 17 16,-35-16-16,36 16 15,-18 1-15,17 17 16,18 1-16,18-1 15</inkml:trace>
  <inkml:trace contextRef="#ctx0" brushRef="#br0" timeOffset="91369.6963">9084 12400 0,'18'-17'0,"-1"-1"16,1 18 0,0-18-16,-1 1 15,19-1-15</inkml:trace>
  <inkml:trace contextRef="#ctx0" brushRef="#br0" timeOffset="91531.6739">9102 12418 0,'17'35'16,"-17"-17"-16,18-1 0,0 36 15,-1-35-15,19 17 16,-19-17-16,1-1 15,-1-17-15,1 0 16</inkml:trace>
  <inkml:trace contextRef="#ctx0" brushRef="#br0" timeOffset="91866.9391">9296 12347 0,'17'-17'0,"1"-1"16,0 18 0,-1 0-16,1 18 15,-18 35 1,18-18 0,-18-18-16,17 19 15,-17-19-15,18 1 16,-1 0-16,1-18 15,0 0-15,-1 0 16,1 17-16,-36 1 31,1 0-15,-1-18 0,0 17-16,1 1 15,-1-18 1</inkml:trace>
  <inkml:trace contextRef="#ctx0" brushRef="#br0" timeOffset="92266.2625">9507 12224 0,'0'0'15,"18"-18"1,17 0 0,1 18-16,-1 0 15,-18-17-15,1 34 16,0-17-16,-1 53 15,-17-35-15,0 53 16,18-54-16,-18 19 16,0-19-16,0 18 15,18-17-15,-18 0 16,-18-18 0,0 0-1,1 0 1,-1-18-16,0 36 15</inkml:trace>
  <inkml:trace contextRef="#ctx0" brushRef="#br0" timeOffset="92477.0709">9860 12929 0,'0'0'0,"0"18"0,0 0 15,-17 17 1,17-17-16,-18-1 16,0 1-16</inkml:trace>
  <inkml:trace contextRef="#ctx0" brushRef="#br0" timeOffset="92912.073">10001 12241 0,'18'-17'16,"-18"34"0,18 54-1,-1-18-15,1 0 0,-1 0 0,19 53 16,-36-54 0,17 1-16,-17-35 0,18 0 15,-18-1-15,18-34 31,-1-19-15,1 19-16,17-1 0,-17 18 0,17 0 16,18 18-1,-35-1-15,-1 1 0,19 35 16,-36-35-16,-18 17 16,0-18-16,1 1 0,-19 0 15,-17 17 1,18-35-16,-18 0 15,36-18-15,-1-17 16,18 17-16,18-34 16</inkml:trace>
  <inkml:trace contextRef="#ctx0" brushRef="#br0" timeOffset="93160.8331">10336 12047 0,'0'0'15,"18"0"-15,0-17 0,17 17 16,0-18-1,-17 0-15,0 1 16,-1 17-16</inkml:trace>
  <inkml:trace contextRef="#ctx0" brushRef="#br0" timeOffset="93334.5624">10407 12083 0,'0'0'15,"18"53"-15,-18-36 0,17 1 16,-17 17-16,18-17 0,-18-1 16,18 19-1,-1-36-15,-17 17 0,18-17 16,-1 0-16,-17-17 0,18 17 16</inkml:trace>
  <inkml:trace contextRef="#ctx0" brushRef="#br0" timeOffset="93679.7227">10619 12012 0,'17'-18'16,"1"18"-16,17-17 16,-17 17-16,-1 17 15,1 1 1,0 0-16,-36 17 15,18-17 1,0 17 0,0-17-16,18-18 15,-1 0-15,19 0 16,-19 0-16,19 0 16,-36 17-1,0 1-15,-36 17 16,19-17-16,-1-1 15,-17 1-15,17 0 16,0-1-16,1 1 16</inkml:trace>
  <inkml:trace contextRef="#ctx0" brushRef="#br0" timeOffset="94091.526">10813 11871 0,'0'0'16,"17"-18"-16,1 18 0,0-17 15,-1 17 1,1 0-16,-1 0 15,1 0 1,-18 17-16,18 1 16,-18 0-16,0-1 0,0 19 15,17-19 1,-17 18-16,18-17 0,0 35 16,-1-18-16,1 18 15,0-35-15,-1-1 16,1 1-16,-18 0 15,0-1 1,-18 1 0,-17-18-1,17 0-15,1 18 16,-19-18-16,1 17 0,0-17 16,0 18-16</inkml:trace>
  <inkml:trace contextRef="#ctx0" brushRef="#br0" timeOffset="98356.0959">7902 10389 0,'18'0'32,"-18"-17"-17,-18 17 1,1-18-1,-1 18 1,0-18 0,18 1-16,-35-1 15,17 18-15,-35-18 16,36 18-16,-18-17 16,-54 34-1,36-17-15,1 18 16,-1 0-16,17 17 0,-17-17 0,1 17 15,-1 0-15,-53 36 16,70-18-16,1 0 0,-35 35 16,34-18-1,19-17-15,-1 0 0,0 0 16,18 0-16,-17 71 16,17-54-16,17 71 15,1-70-15,0-1 16,35 54-16,-18-71 15,18 0-15,53 17 16,-36-35-16,1-17 0,-1 17 16,107-17-16,-1 0 15,-88-18-15,1-18 16,69-17 0,-87-1-16,-1-16 0,1 16 15,-18-34-15,35-54 16,-53 54-16,1-89 15,-36 71-15,0 0 0,-18-18 16,-53-106-16,18 89 16,-70-54-1,35 89-15,-71 0 16,71 70-16,-18 0 16,18 18-16,0 18 0,-71 53 15,88-36-15</inkml:trace>
  <inkml:trace contextRef="#ctx0" brushRef="#br0" timeOffset="100454.6775">10213 11695 0,'-18'0'16,"1"0"0,17-18-1,-18 18 1,0 0-1,1-18 1,-1 18-16,0 0 16,-17 0-16,-18 0 15,18 0 1,0 0-16,-53 0 16,52 0-16,-17 18 0,18 0 15,-18-18-15,0 17 0,18-17 16,-18 18-16,-53 0 15,53-1-15,0 1 16,-52-1-16,52 1 16,0 0-16,0 17 0,0-17 15,0-1-15,-35 19 16,35-19-16,-35 36 16,52-35-16,-34 35 15,52-36-15,-17 1 16,17 17-16,-17-17 0,0 35 15,17-36-15,-17 54 16,17-53-16,-17 52 16,35-35-16,-18 1 15,1 34 1,17-34-16,0-1 0,0 0 16,0 18-16,0-18 0,0 1 15,17-1-15,1 18 16,-18-18-16,17-17 0,19 35 15,-19-36 1,19 1-16,-19 17 16,19-17-16,-19 17 0,36 18 15,-35-35-15,52 35 16,-34-36-16,-1 1 16,18-1-16,-18 1 0,18 0 15,-18-1-15,18-17 0,71 18 16,-71 0-16,70-18 15,-70 0-15,88 17 16,-88-17-16,18 0 16,52 0-1,36-17-15,-89 17 16,19-18-16,69 0 16,-17-17-16,-52 35 15,69-35-15,-87 17 16,88-17-16,-89 0 15,54-18 1,-54 17-16,36-34 16,-53 17-16,0 0 15,-18 0-15,0 0 0,36-106 16,-53 89-16,17-71 16,-35 70-16,0 1 15,-18-1-15,1 18 0,-54-53 16,36 53-16,-89-52 15,54 52-15,-107-35 16,54 35-16,-124 0 16,124 35-16,-19 18 15,-157 18 1,140 17-16,0 18 16</inkml:trace>
  <inkml:trace contextRef="#ctx0" brushRef="#br0" timeOffset="112743.8073">2893 4057 0,'-18'0'109,"1"0"-93,-1 0-1,0-18 1,1 18-16,-1 0 0,-17 0 15,17 0-15,-53 0 16,54 0-16,-54 0 16,36-17-16,-36-1 15,36 18-15,0-18 16,0 18-16,17 0 0,-53 0 16,36 0-16,-18 0 15,18 0-15,0 0 16,-18 18-1,17-18-15,1 18 0,18-18 16,-19 17-16,1 1 0,-18 35 16,18-35-16,-18 34 15,18-34 1,17 17-16,0 1 0,-17-1 16,17 0-16,-17 0 0,0 18 15,0-17-15,17-1 16,-17 35-16,17-17 15,-17 36-15,17-36 16,0-1-16,18-16 0,-17 70 16,-1-71-1,1 53-15,17-53 16,0 18-16,0 35 16,-18-35-16,18 0 0,0 0 15,0 0-15,18 71 16,-18-72-16,0 1 15,0 0-15,0 53 16,0 0-16,0-71 16,0 18-16,0-18 0,0 54 15,0-54-15,17 53 16,-17-53 0,0 1-16,18-1 0,-18 18 15,0-18-15,17 36 16,-17-36-16,18 53 15,-18-35-15,18 35 16,-18-35-16,17 53 16,-17-53-16,18 70 15,-18-70-15,35 53 16,-35-53-16,53 53 16,-35-53-16,17 53 15,-17-71-15,-1 18 16,36 35-1,-17 0-15,-19-35 16,1 0-16,0-18 0,17 54 16,-18-37-16,19 19 15,-36-18 1,17-18-16,19 36 16,-19-36-16,1 53 15,17-52-15,-17 34 16,-1-35-16,1 1 0,17 34 15,-17-52-15,0 17 16,-1-17-16,19-1 16,-36 1-16,17 0 15,1-1-15,0-17 0,-1 18 16,18-18-16,-17 0 16,17 0-1,-17 0-15,0 0 16,17 0-16,0 0 15,-17 0-15,17-35 16,0 17-16,-17 0 0,17 1 16,-17-1-16,17-17 0,36-18 15,-36 18-15,0-1 16,18-34-16,-17 35 16,34-54-1,-35 36-15,1 18 0,17-18 16,-18 0-16,18-35 15,-18 35-15,0 0 16,-17 0-16,35-52 16,-36 52-16,1 17 0,0-17 15,17-70-15,-35 70 16,18 0-16,-1-17 0,-17-1 16,18 0-16,0-70 15,-1 53-15,-17 0 0,0 0 16,18-71-1,-18 0-15,0 71 16,0 17-16,0-17 0,0-70 16,0 69-16,-18 19 15,18-18-15,-17-18 16,17 18-16,-18-106 16,0 105-16,1-122 15,17 122-15,0-105 16,0 106-16,0 0 0,0-71 15,-18-17 1,0 105-16,1-17 16,-1 18-16,-52-89 15,34 88-15,-17 1 0,18 17 16,-18 18-16,0-1 0,-35-17 16,35 36-16,18 17 15,-36 0 1,36 17-16</inkml:trace>
  <inkml:trace contextRef="#ctx0" brushRef="#br0" timeOffset="115150.2133">5415 4128 0,'18'-36'16,"-1"36"-16,-17-17 15,0-1 1,-17 18 0,-1 0-16,1-18 15,-36 18-15,35-17 16,-88 17 0,53 0-16,-35 0 0,-71 17 15,53-17-15,-70 36 16,88-1-16,-89 35 15,89-17-15,35 0 16,-35 35-16,53-35 16,35 0-16,0 0 0,0 18 15,35-18-15,53 53 16,-17-54-16,-1 19 16,36-18-16,-18-18 0,142 36 15,-124-36-15,17-17 16,1-1-16,-1-17 0,142 0 15,-142-35 1,1 17-16,-19-35 0,-16 18 16,-1-18-16,-18-17 0,36-107 15,-106 124 1,-17-105-16,-36 87 16,0-17-16,-35 0 15,-1 0-15,-17 17 0,-17 18 16,-142-18-16,107 71 15,34 18-15,-123 35 16,141 0-16</inkml:trace>
  <inkml:trace contextRef="#ctx0" brushRef="#br0" timeOffset="121246.5916">16581 11324 0,'-36'-17'16,"19"17"-16,-19 0 0,-34 0 15,35 35-15,-1-18 16,1 19-16,0 17 0,-1 52 15,19 19 1,-1-53-16,18-19 16,53 54-16,-18-70 15,18-1-15,53 18 16,-35-36-16,-18-17 0,17 0 16,-17 0-16,0-17 0,-18 17 15,18-53 1,-35 35-16,-1 1 0,-17-19 15,-17 1-15,-1 17 16,18 1-16,-53 17 16,36 17-16,-19 1 15,19 0-15,-1 17 0,18-17 16,0 34-16,0-34 16,53 17-16,-18-35 15,18 0-15,-18 0 16,1 0-16,-19 0 15,1-17-15,0-1 0,-18 0 16,-18 1 0,0-1-1,18 1 1,18 17 0,0 0-1,-1 0 1,-17-18-1,18 18-15,0-18 16,-1 1 0,18 17-1,-17 0-15,17 35 16,-17-35-16,0 35 16,-1-35-16,1 35 15,-18-17-15,0 0 16</inkml:trace>
  <inkml:trace contextRef="#ctx0" brushRef="#br0" timeOffset="122068.2277">18538 11695 0,'0'0'0,"18"-18"0,0 18 0,17 18 16,-17-1-16,17 36 15,-35-35 1,18 17-16,-1 0 15,-17-17-15,18-18 16,-18-18 0,18-17-1,-18 17-15,35 1 16,-18 17 0,36 0-1,-35 0-15,35 17 16,-18-17-16,0 18 15,-17-18-15,0 18 16,-36-18 15,18-18-15,35 0 0,-17 18-16,35-35 15,-18 18 1,0 17-16,18-18 15,-35 18-15,0-18 16,-1 18-16,-34 0 16,-1 0-1,0 0-15,-17 0 0,0 0 16,0 0 0,17 0-16,0 0 15,36 18 1,0-18-16,17 35 15,0-17-15,0-1 16,54-17-16,-54 0 16,0 0-16,0 0 0,-17 0 15,0-17-15,-18-1 16</inkml:trace>
  <inkml:trace contextRef="#ctx0" brushRef="#br0" timeOffset="122858.2936">20620 11571 0,'35'35'0,"-70"-70"0,70 123 16,-17 1 0,-18-54-16,0 0 0,0 0 15,0 1-15,-18-1 16,1-17-16,17-36 16,-18-17-16,18-1 15,0 1-15,0 0 16,0 0-16,18-1 0,-1-17 15,1 36-15,-1 17 16,1 0-16,0 17 16,-1 19-16,1 34 15,0-35-15,-1 1 0,1-1 16,0 0-16,17 1 16,0-19-16,0 1 15,1-18-15</inkml:trace>
  <inkml:trace contextRef="#ctx0" brushRef="#br0" timeOffset="123102.9037">21043 11783 0,'0'53'16,"0"-36"-16,0 1 16,35 17-16,-17-17 15,0 0-15,17-18 0,0 0 16,18-18-1,-35 0-15,0 1 0,-18-1 16,0 0-16,-18-35 16,-17 18-16,-18 0 15,17 17-15,1 1 0,0 17 16,0 0-16,17 0 0,18 17 16,0 1-16,18-18 15</inkml:trace>
  <inkml:trace contextRef="#ctx0" brushRef="#br0" timeOffset="123367.6379">21378 11889 0,'0'0'16,"-17"17"-16,17-34 0,0-1 15,0 0 1,17-35-16,1 18 15,-18 18-15,18-36 16,-1 35-16,1 0 16,-18 1-16,18 17 0,-1 0 15,1 0-15,-1 0 16,1 17 0,0 1-16,-18 0 0,17-1 15,1-17-15,0 0 16</inkml:trace>
  <inkml:trace contextRef="#ctx0" brushRef="#br0" timeOffset="124393.6127">21625 11836 0,'0'0'15,"0"35"-15,0-17 16,0-36 15,0-17-15,0 17-16,18-17 16,0 0-16,-1 17 15,1 0-15,-1 18 16,19 0-16,-19 0 15,1 18-15,-18 0 16,18-1-16,-18 1 0,0-1 16,0 19-16,0-19 15,0-34 17,35-1-17,-35 0-15,18-17 16,-1 18-16,1 17 15,0 0 1,-18 35 0,17-35-16,-17 17 15,18 19-15,-1-36 16,19 17 0,-19 1-16,1-18 0,35 0 15,-35-18-15,-1 18 16,1-17-16,-1-1 15,-17 0-15,-17 18 16,-18 18 0,17 0-1,0-1-15,18 1 16,0 0-16,0 17 16,18-17-16,0-1 15,17-17 1,-18 0-16,1-17 0,0 17 15,-18-18-15,17 18 0,-17-18 16,18 18-16,-18-17 16,18 17-1,-1 0 1,1 0 0,0-18-1,-1 0-15,1-35 16,-1 18-16,-17 0 0,18-71 15,-18 35 1,-18 1-16,18-1 0,-35-52 16,18 70-16,-1 35 15,18 1-15,-18 17 0,18 35 16,-17 0-16,17 36 16,17-18-16,-17 17 0,53 71 15,-35-88 1,17 0-16,-17-17 0,17-1 15,-17-18-15,17 19 16,-17-19-16,-18-34 47,0-1-47,0 0 16,0 1-16,17 17 15,1-18-15,0 1 16,-18-1-1</inkml:trace>
  <inkml:trace contextRef="#ctx0" brushRef="#br0" timeOffset="124465.3051">22490 11624 0,'0'0'0,"0"-18"0</inkml:trace>
  <inkml:trace contextRef="#ctx0" brushRef="#br0" timeOffset="124877.2931">22684 11695 0,'0'0'16,"0"17"-16,0 1 0,17 0 15,1 17 1,0-18-16,17 19 15,0-1 1,-17-17-16,-1-18 0,19 17 16,-1-17-1,-35-17-15,0-1 16,18 0 0,-18 1-1,17 17 1,-17-18-1,0 36 1,0-1 0,18-17-16,-18 18 15,0 0-15,17-18 16,-17 17-16,18-17 0,0 0 16,-1 0-16,1 0 15</inkml:trace>
  <inkml:trace contextRef="#ctx0" brushRef="#br0" timeOffset="125720.7344">25153 11518 0,'18'-35'16,"-36"70"-16,36-88 0,-54 0 16,19 36-16,-1-1 0,-17 0 15,0 18-15,-18 18 0,17 0 16,-17 17-16,1 18 0,-37 53 15,72-53-15,-1 35 16,18-35-16,18-36 16,17 19-16,18-19 15,35-17-15,-35-17 16,53-36-16,-71 18 16,0-54-16,-17 36 15,-18 18-15,0 0 0,0 0 16,-18-1-1,1 54 1,34 52-16,-17-17 16,71 36-1,-36-54-15,18 0 0,-18 0 0,18-17 16,18 0 0,-53-1-16,-1-17 0,-17-17 15</inkml:trace>
  <inkml:trace contextRef="#ctx0" brushRef="#br0" timeOffset="126333.9977">25435 10689 0,'18'0'15,"35"-17"1,-18-1-16,0 18 16,1-18-16,17 18 15,-36 0-15,1 0 0,0 18 16,-36-18 0</inkml:trace>
  <inkml:trace contextRef="#ctx0" brushRef="#br0" timeOffset="126584.8289">25506 10707 0,'0'0'0,"-18"17"0,1 54 15,17 0 1,0 34-1,17-52 1,36-17 0,-35-19-16,17-17 0,-17 0 15,17 18-15,-17-18 16,-1 0-16,-17-18 16</inkml:trace>
  <inkml:trace contextRef="#ctx0" brushRef="#br0" timeOffset="126890.8608">25823 10813 0,'71'0'16,"-53"0"-16,17 0 15,-18 17-15,-17 1 0,18 17 16,-18-17 0,-18 35-16,1-36 15,-36 19-15,53-19 16,-35 1-16,52-18 31,19 18-15,-1-18-16,18-18 15,-36 18-15,1 0 16</inkml:trace>
  <inkml:trace contextRef="#ctx0" brushRef="#br0" timeOffset="127261.6353">26158 10742 0,'18'-18'16,"0"18"-16,-1 0 0,36-17 15,-35 17-15,35 0 16,-35 0 0,-1 0-16,1 0 0,-18 17 15,17 1 1,-17 0-16,0 35 15,-17-18-15,17 35 16,0-34-16,0 52 16,17-53-16,1 36 15,-18-54-15,18 1 16,-18 0-16,-18-18 31,-35 0-15,0-18-16,18 18 15,0 18-15,-18-18 0</inkml:trace>
  <inkml:trace contextRef="#ctx0" brushRef="#br0" timeOffset="129981.9208">27799 11553 0,'0'-35'0,"0"18"16,-18-1 0,1 0-16,17 1 0,-36 17 15,19 0 1,-19 17-16,1 36 16,18-18-16,-1 18 15,18-17-15,35 17 16,0-18-16,1-17 15,-1-1-15,-17 1 0,17-1 16,-17-17-16,-1 18 16,-17 0-16,-17-18 15,-36 0-15,-18 0 16,36 0-16,17 0 16,1 0-1</inkml:trace>
  <inkml:trace contextRef="#ctx0" brushRef="#br0" timeOffset="130237.3072">28187 11677 0,'0'0'16,"-18"35"-16,1-17 0,-1 35 15,18-18-15,53 36 16,-18-54-16,1 1 15,-1-18-15,0 0 0,71-18 16,-71 1-16,36-36 16,-54 17-16,-34-52 15,-1 53-15,-17 0 16,-53-18-16,35 53 16,0 0-16,0 0 0,0 17 15,0 54 1</inkml:trace>
  <inkml:trace contextRef="#ctx0" brushRef="#br0" timeOffset="131527.8013">17833 13194 0,'0'0'0,"0"-18"0,-18-17 15,18 17-15,-17 18 16,-1 0-16,18 18 15,-18 17-15,18 18 0,-17 53 16,17-71-16,17 53 16,1-52-16,17-1 15,-17-35-15,35 0 16,-36-18-16,19-35 16,-36 36-1,0-18-15,0-36 16,-18 36-16,0 17 0,1 0 15,-1 1 1,1 17-16,17 17 16,0 1-16,0 0 15,0-1-15,17 1 0,18 17 16,-17-35-16,17 18 0,-17-18 16,0 0-1,-18-18 1,17-17-1,1 35-15,17-18 16,1 18-16,16 36 16,-34-1-16,17-17 0,-17 17 15,17 0-15,-35-17 16,0-1-16,-17 1 0,-19-18 16,-17 18-1,1-18-15,16-18 0,1 18 16,0 0-16,17-18 0,36 1 15,35 17 1,-18-18-16</inkml:trace>
  <inkml:trace contextRef="#ctx0" brushRef="#br0" timeOffset="131867.8147">19526 13212 0,'53'0'15,"0"-18"-15,-18 18 16,71-35-16,-35 35 16,-36-18-16,18 18 0,-18-18 15,1 18-15,-19 0 16</inkml:trace>
  <inkml:trace contextRef="#ctx0" brushRef="#br0" timeOffset="132083.7758">19667 12823 0,'0'0'15,"0"89"-15,0-19 0,0 71 16,0-88-16,0 71 16,18-71-1,17 0-15,-17-18 16,0 0-16,-1-17 0,18-1 16</inkml:trace>
  <inkml:trace contextRef="#ctx0" brushRef="#br0" timeOffset="132373.8634">20038 13388 0,'0'53'15,"0"-106"-15,17 141 0,54-53 16,-36-17-1,18 0-15,35-18 0,-52 0 16,34-18 0,-52 18-16,-18-35 15,-18-1-15,1 19 0,-19-18 16,1 17-16,0 0 16,-1 1-16,1-1 0,0 18 0,0 0 15,35 18 1,0-1-16</inkml:trace>
  <inkml:trace contextRef="#ctx0" brushRef="#br0" timeOffset="132734.1999">21431 13264 0,'18'0'15,"-36"0"-15,54 0 0,16-17 16,-34 17-16,70-35 16,-52 17-16,34 0 15,-52 18 1,-1-17-16,-17-1 16,0 0-16,-17 1 15,-1-1-15,0 0 0</inkml:trace>
  <inkml:trace contextRef="#ctx0" brushRef="#br0" timeOffset="133552.7027">21643 12823 0,'0'0'15,"0"53"-15,18 0 16,-1 0-16,-17 0 0,35 88 16,-35-88-16,36 53 15,-19-53-15,1-18 16,0-17-16,-1-1 15,1-17-15,-18-17 16,18-1-16,-18-35 16,0 36-16,0-19 15,0 19-15,0-19 0,17 19 16,-17-1-16,18 18 16,0 0-16,-1 0 15,1 0-15,-1 18 16,1-18-16,0 0 0,-1 0 15,19 0-15,-1-18 16,-17 18-16,-1 0 16,-52 35-1,17-17-15,1 0 16,-1 17-16,0 0 16,18-17-16,0 17 15,18-35 1,17 0-16,1-17 15,-19-1-15,1 0 0,17-17 16,-17 17-16,-18-35 16,17 36-16,-17-1 15,-17 18 1,17 18 15,0-1-15,35-17-1,-17 18-15,17-18 16,-35-18 0,18 18-16,-18-17 15,0-1-15,0 1 16,0-1-16,0 0 16,0 1-1,0-1-15,17 0 0,1 18 16,-1 0-1,1 0 1,0 18-16,-1 0 0,1-1 16,0-17-1,-1 18-15,1-18 16,-18 18 0,18-18-16,-1 0 15,1 0 1,17 17-1,-17-17-15,-1 18 16,1-1 0,0 1-16,-18 0 15</inkml:trace>
  <inkml:trace contextRef="#ctx0" brushRef="#br0" timeOffset="134131.6883">23954 12876 0,'17'-35'16,"-34"70"-16,52-88 0,-35 71 15,18 35 1,-18 0-16,0 0 0,0 70 15,0-87-15,17 52 16,1-53 0,17 0-16,-17-17 15,-1-18-15,19-18 16,-1 1-16,-17-1 0,-1 0 16,1-34-16,-1 52 15,1-18-15,17 18 16,-17 18-16,17-1 0,18 36 15,-17-35 1,-19 17-16,18-35 0,1 18 16,-19-18-16,36 0 15,-53-18-15,0-35 16,0 18-16,-17-18 16,-1 18-16,-35-36 15,35 36-15,1 0 0,-1-1 16,18 19-16,0-19 0,0 19 15</inkml:trace>
  <inkml:trace contextRef="#ctx0" brushRef="#br0" timeOffset="134460.4973">24694 12559 0,'0'0'0,"0"-18"0,0 1 16,18 17-16,0 0 16,17 0-16,-17 0 15,-1 0-15,1 0 0,-18 17 16,-18-17 15,1 36-31,-1-19 16,18 1-16,-18-1 0,36 54 15,-18-53-15,35 35 16,-17-18 0,35-18-16,-36 1 15,19-18-15,17 0 16,-36-18-16,1 1 16</inkml:trace>
  <inkml:trace contextRef="#ctx0" brushRef="#br0" timeOffset="134764.8303">25047 12488 0,'36'0'16,"-72"0"-16,89 0 16,-35 18-16,-1-18 15,-17 18 1,0-1-16,0 19 15,18-19-15,-18 1 0,18-1 16,-1 1 0,-17 0-16,0-1 0,0 1 15,-17-18 1,-19 0 0,19 0-16,-36 18 15,35-18 1,1 17-1,34-17-15</inkml:trace>
  <inkml:trace contextRef="#ctx0" brushRef="#br0" timeOffset="135070.1853">25312 12383 0,'0'0'15,"17"0"1,1 0-16,35 17 16,-35 1-16,17-18 15,-17 17-15,17 19 16,-18-19-16,-17 19 16,18-19-16,-18 36 15,0-35-15,0-1 0,-18 19 16,1-36-1,-1 0 1,1 0 0,-1 0-1,18-18-15,-18 18 0,1 18 16</inkml:trace>
  <inkml:trace contextRef="#ctx0" brushRef="#br0" timeOffset="135265.8729">25823 13141 0,'-35'71'15,"70"-142"-15,-105 177 0,35-71 0,-1-17 16,19-1-16,-36 36 15,35-35-15,0-18 16</inkml:trace>
  <inkml:trace contextRef="#ctx0" brushRef="#br0" timeOffset="135827.6148">26141 12488 0,'0'124'15,"0"-248"-15,0 318 0,0-123 0,17 52 16,-17-70-1,18 0-15,-18-17 0,18-1 0,-18 0 16,0-17-16,17-18 16,-17-18-1,18-17-15,0 17 16,35 1 0,-18-1-16,18 36 15,0 52-15,-36-35 16,-17 1-16,0 34 15,-17-52-15,-36 17 16,35-17-16,-35-18 16,18 0-16,17-18 15,1 0-15,-1 1 0,0-54 16,18 36-16</inkml:trace>
  <inkml:trace contextRef="#ctx0" brushRef="#br0" timeOffset="136016.9816">26494 12383 0,'17'-18'0,"19"0"16,-1 1-1,0 17-15,36-18 16,-54 18-16,1 0 15</inkml:trace>
  <inkml:trace contextRef="#ctx0" brushRef="#br0" timeOffset="136155.8773">26599 12365 0,'0'53'16,"0"-106"-16,18 141 0,17-17 15,-17-36-15,0 0 16,-1-17-16,1-1 0,0 1 0,-1 0 15,1-18-15</inkml:trace>
  <inkml:trace contextRef="#ctx0" brushRef="#br0" timeOffset="136500.8909">26899 12435 0,'0'0'0,"18"0"0,0 0 16,-1 18 0,1-18-16,0 18 0,-1-1 15,-17 1 1,0 0 0,0-1-16,0 1 15,0 0 1,0-1-1,0 1 1,-17-18 0,17 17-1,-18-17-15,0 0 16,1 0 0,-1 0-1,0 0-15</inkml:trace>
  <inkml:trace contextRef="#ctx0" brushRef="#br0" timeOffset="136873.3079">27111 12312 0,'18'0'16,"-1"0"-16,1 0 0,35 18 15,-18-18-15,0 17 16,-17-17 0,0 36-16,-18-19 15,0 18-15,0-17 16,-18 17-16,18 1 0,0 17 15,0-36-15,0 36 16,18-35-16,-18-1 16,17 1-16,-17 0 15,-17-18 1,-19-18 0,19 18-16,-36 0 15,35 0-15,-35 0 16,36 0-16</inkml:trace>
  <inkml:trace contextRef="#ctx0" brushRef="#br0" timeOffset="137730.5796">28610 12771 0,'-17'-106'15,"34"212"-15,-52-265 16,0 124-16,-1-18 0,-16 0 15,16 53-15,-34 35 16,52 18-16,0 0 16,1 106-16,34-89 15,1 18-15,-18-17 0,18-1 16,17 72-16,-17-107 16,-1 0-16,-17 18 15,0-35-15,-17-18 16,-1-36-1,18 19-15,-18-1 16,36-35-16,-18 36 16,35-1-16,-17 0 15,17 1-15,53-1 0,-35 18 16,35-18 0,-35 18-16,-17 0 15,-1-17-15,-17 17 0,-1 0 0,-17 17 16,-17 1-16,-1 17 15,-17 1-15,-1-1 0,1 18 16,0 17 0,17-34-16,36 16 15,-1-34-15,1-18 0,17 0 16,1-18-16,-1 1 0,18-18 16,-35-1-16,17-34 15,-18 34-15,-17 1 16,0-18-1,0 36-15,0-1 0,-17 0 16,17 36 0,0 35-1,0-35-15,0-1 0,35 36 16,-17-35-16,17-1 16,0 19-16,-17-36 15,-18 17-15</inkml:trace>
  <inkml:trace contextRef="#ctx0" brushRef="#br0" timeOffset="137979.8659">29228 13088 0,'-18'0'15,"36"0"-15,-36 18 0,18-1 16,-18 19-16,18-1 15,18-17-15,0 34 16,-1-34-16,1 0 0,0 35 16,-1-53-1,-17 17-15,0 1 0,-17-18 16,-19 0 0,19 0-16,-1-18 15,0 18-15</inkml:trace>
  <inkml:trace contextRef="#ctx0" brushRef="#br0" timeOffset="138273.9777">29492 13106 0,'0'0'16,"36"0"-16,-19-18 0,1 0 15,-18-17 1,17 0-16,-17 0 15,0-1-15,0-34 16,0 34 0,0 19-16,0-18 15,0 52 1,-17 71-16,17-35 16,-18 71-16,18-54 15,-17-17-15,17 18 16,0-18-16,0-18 0,17 36 15,-17-36-15,18 0 16</inkml:trace>
  <inkml:trace contextRef="#ctx0" brushRef="#br0" timeOffset="138558.277">29757 13335 0,'0'0'15,"70"-18"-15,-34 1 0,-1-19 16,-17 36 0,-18-17-16,0-1 0,-36 18 15,-17 0 1,36 0-16,-19 18 16,36-1-16,36 1 15,-1-18-15,18 0 16,53-18-16,-53 1 15,0-1-15,-18 18 16,0-17-16,18-1 16,-71 18-1,1 0-15</inkml:trace>
  <inkml:trace contextRef="#ctx0" brushRef="#br0" timeOffset="154540.6671">18627 11695 0,'0'-18'15,"0"0"1,0 1 0,17-1-1,-34 18 16,17 18 1,0 17-32,17 0 15,-17 18 1,18-35-16,-18 35 16,18-36-16,-1 19 15,-17-19-15,18-17 16,0 0-16,-1 0 15,1-17 1,-18-1-16,0 0 0,17-17 16,-17 17-16,0 1 15,0-1 1,0 36 31,18-1-32,-18 1-15,18-18 0,-18 35 16,17-35-16,1 18 16,0-18-16,-1 0 15,1 0 1,0-18-16,-1 1 16,-17-1-16,18 0 15,-18 1-15,0-1 0,0 1 16,0-1-16,0 0 0,0 1 15,0-19-15,0 1 16,0 17-16,-18 18 16</inkml:trace>
  <inkml:trace contextRef="#ctx0" brushRef="#br0" timeOffset="165785.1651">16863 15152 0,'0'35'31,"17"53"-15,-17-17-16,18 105 16,-18-88-16,-18 18 15,18 71 1,-17-107-16,17-17 0,0-18 16,0 18-16,0-70 15,17-54 1,-17 1-16,0 17 15,18-88 1,-18 70-16,0-105 16,0 87-16,0 19 0,0-1 15,0 18-15,0 36 16,0-1-16,0 36 0,35 70 16,-17-18-1,0 1-15,17 105 16,0-105-16,0 17 0,1-35 15,-1 0-15,0 0 0,18 17 16,-18-52-16,1-18 16,-19 0-16,1-18 15,-18-17 1,0-53-16,-18 35 16,-17-88-16,0 70 15,17 1-15,-35-36 16,36 71-16,-1-1 15,18 19-15,0-1 16,0 36-16,18-1 16</inkml:trace>
  <inkml:trace contextRef="#ctx0" brushRef="#br0" timeOffset="166047.5651">17480 15769 0,'0'0'16,"18"88"-16,-1-52 0,1 17 16,0-18-16,-1-18 0,19-17 15,-1 0 1,0-17-16,-17-1 0,-1-17 16,1 17-16,0-17 0,-18-36 15,-18 36-15,0 0 16,-17 17-16,18-17 15,-19 17-15,19 1 0,-19 17 16,1 0-16,17 17 16,18 19-16</inkml:trace>
  <inkml:trace contextRef="#ctx0" brushRef="#br0" timeOffset="166269.977">17868 15928 0,'-35'-18'16,"35"1"-16,-18-19 15,18 1 1,0-18-16,18 18 16,0-18-16,-1 35 15,1-17-15,-1 35 0,-17-18 16,36 1-1,-19 17-15</inkml:trace>
  <inkml:trace contextRef="#ctx0" brushRef="#br0" timeOffset="166692.7341">18062 15822 0,'0'0'15,"0"18"-15,0-1 0,0-34 32,18-19-17,-18 1-15,18 18 0,-1-54 16,-17 36-16,0 17 16,0 0-16,18 1 15,-18 34 1,17 36-1,-17-17-15,0-1 0,0 18 16,0-36-16,18 1 16,0 0-16,-1-18 15,1-18 1,-18 0-16,18 1 0,-18-1 16,17 1-16,19-1 15,-19 0-15,1 1 16,-1 17-16,-17 17 15,0 1-15,18 17 16,-18 0-16,18 1 16,-18-1-1,35-17-15,-17-18 16</inkml:trace>
  <inkml:trace contextRef="#ctx0" brushRef="#br0" timeOffset="167281.5415">18609 15681 0,'0'0'16,"-35"0"-16,17 18 0,0 17 15,-17 18-15,35-36 16,0 36 0,18-35-16,17 0 15,-17-18-15,-1 0 0,19 0 16,-19 0-16,1-18 15,-18 0 1,0 1-16,-18 17 16,1 0-16,17 17 31,35 1-31,-17 0 16,-1-18-16,19 17 0,-19-17 15,36-35-15,-35 17 16,17-17-1,-35 0-15,0-36 16,0 18-16,0 0 16,-18 1-16,18-1 0,-35-71 15,17 54-15,1 17 16,-1 0-16,1 17 0,-1 1 16,18 70-1,0 54 1,18-36-16,-18 17 0,35 54 15,0-71-15,18 35 16,-35-35 0,35 0-16,-36-36 15,1 18-15,-1-17 16,-17-36 0,-17 18-1,34 0 16,1 0-15,0 0 0</inkml:trace>
  <inkml:trace contextRef="#ctx0" brushRef="#br0" timeOffset="167393.2287">19032 15575 0,'0'0'16,"0"-35"-16,0 17 15</inkml:trace>
  <inkml:trace contextRef="#ctx0" brushRef="#br0" timeOffset="167782.3113">19209 15628 0,'0'35'0,"0"-70"0,0 88 16,0-18-16,17-17 16,1 17-16,0-35 15,-1 18-15,1-1 16,0-17-16,-1 18 16,1-18-16,0 0 15,-1 0-15,1-18 16,-18 1-1,0-1 1,-18 18 0,1 0-16,-1 0 0,18 18 15,0-1-15,18 1 16,-1 0-16,36-1 16,-18 1-1,1-18-15,-1 0 0,0 18 16,0-18-16,-17 0 15,0 0-15,-1 0 0,-34 0 16</inkml:trace>
  <inkml:trace contextRef="#ctx0" brushRef="#br0" timeOffset="168716.8794">20832 15311 0,'-18'0'0,"36"0"0,-54 0 15,54 0 1,52-18-16,-17 18 16,53 18-1,-71-1-15,36 36 16,-36-35-16,-17 17 0,-18 0 16,0 18-16,-35 35 15,17-35-15,-35 36 16,35-37-16,1-16 15,17 34-15,17-52 16,36 17-16,-17-17 16,52-18-16,-53 0 15,53 0-15,-52-18 16,-19 18-16,-17-17 16,0-1-16,-17 0 15</inkml:trace>
  <inkml:trace contextRef="#ctx0" brushRef="#br0" timeOffset="168843.6797">20937 15752 0,'71'0'15,"-18"0"1,-18-18-16,18 0 0,53 1 16,-71-1-16</inkml:trace>
  <inkml:trace contextRef="#ctx0" brushRef="#br0" timeOffset="169155.0012">21590 14693 0,'35'0'15,"1"0"-15,34 0 16,-35-17-16,-17 17 0,17 0 15,-17-18-15,0 18 0,-1 0 16</inkml:trace>
  <inkml:trace contextRef="#ctx0" brushRef="#br0" timeOffset="169373.1518">21696 14852 0,'17'71'16,"-34"-142"-16,52 212 15,-35-123-15,18 17 16,-1-17-16,1 17 0,0-17 16,-1-1-1,1-17-15,17 0 0,-17 0 0,0-17 16,-1-1-16</inkml:trace>
  <inkml:trace contextRef="#ctx0" brushRef="#br0" timeOffset="169639.8497">22031 14887 0,'18'0'16,"-1"0"-16,1 0 15,-18 18-15,18 0 16,-1-1-16,1 18 0,-18-17 16,0 17-1,0-17-15,-18 0 16,1-18-16,17 17 16,0 1-1,17-18 1,1 0-16,17 0 0,0-18 15,-17 1-15</inkml:trace>
  <inkml:trace contextRef="#ctx0" brushRef="#br0" timeOffset="169997.9441">22313 14781 0,'0'0'15,"18"-17"-15,-1-1 0,1 18 16,17-18 0,-17 18-16,0 0 15,-1 0-15,1 0 16,-18 18 0,18 17-1,-18-17-15,17 0 0,1 35 16,-18-18-16,18 0 15,-18 0-15,17-17 0,1 35 16,-18-18-16,17 1 16,-17-19-16,0 1 15,-17-18-15,17 17 16,-18-17-16,1 0 16,-36 0-16,35 0 15,-35 0-15,35 0 16,-17 0-16</inkml:trace>
  <inkml:trace contextRef="#ctx0" brushRef="#br0" timeOffset="170701.4591">21696 14693 0,'0'18'16,"0"35"0,0-36-16,17 19 0,-17-1 15,0 36 1,18-36-16,-18 0 16</inkml:trace>
  <inkml:trace contextRef="#ctx0" brushRef="#br0" timeOffset="204203.2934">20638 16422 0,'-18'0'16,"36"0"-1,-1-18 1,36 18 0,0-17-16,53-1 15,-36 18-15,124 0 16,-88 0-16,159 18 15,-106-18-15,-1 0 16,142 0 0,-159 0-16,89 0 15,-160 0-15,36 0 16,-88 0-16,-1 0 16</inkml:trace>
  <inkml:trace contextRef="#ctx0" brushRef="#br0" timeOffset="208757.6262">24518 12118 0,'18'0'31,"35"0"-31,-18 0 16,35 0-16,1-18 15,35 18-15,-18 0 0,141 18 16,-105-18-16,17 0 16,0 0-16,0 0 0,141 0 15,-158 0-15,52 0 16,-123 18-16,-35-18 15</inkml:trace>
  <inkml:trace contextRef="#ctx0" brushRef="#br0" timeOffset="229783.7047">21555 16863 0,'-18'53'15,"18"-18"-15,0 18 0,-18 88 16,18-53-16,0 0 16,0 106-16,0-88 15,0 53-15,18-106 16,0 0-16,-18-36 15,0 1-15,17-18 0,-17-35 16,0 0-16</inkml:trace>
  <inkml:trace contextRef="#ctx0" brushRef="#br0" timeOffset="230112.4322">21149 17163 0,'0'0'16,"0"-18"-16,35-17 16,-17 17-1,53-52-15,-54 34 16,18 1-16,18-36 15,0 1 1,-35 52-16,0 1 0,-1-1 0,1 18 16,17 35-1,-35 1-15,18 16 0,-1-16 16,1-1-16,0 0 0,-1 1 16,36 34-16,-18-35 15,1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12" Type="http://schemas.openxmlformats.org/officeDocument/2006/relationships/image" Target="../media/image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9.xml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2" Type="http://schemas.openxmlformats.org/officeDocument/2006/relationships/image" Target="../media/image3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2.png"/><Relationship Id="rId15" Type="http://schemas.openxmlformats.org/officeDocument/2006/relationships/customXml" Target="../ink/ink11.xml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NULL"/><Relationship Id="rId28" Type="http://schemas.openxmlformats.org/officeDocument/2006/relationships/image" Target="../media/image13.png"/><Relationship Id="rId4" Type="http://schemas.openxmlformats.org/officeDocument/2006/relationships/image" Target="NULL"/><Relationship Id="rId27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6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6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100.png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12" Type="http://schemas.openxmlformats.org/officeDocument/2006/relationships/image" Target="../media/image22.png"/><Relationship Id="rId17" Type="http://schemas.openxmlformats.org/officeDocument/2006/relationships/image" Target="../media/image270.png"/><Relationship Id="rId2" Type="http://schemas.openxmlformats.org/officeDocument/2006/relationships/image" Target="../media/image23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15.png"/><Relationship Id="rId5" Type="http://schemas.openxmlformats.org/officeDocument/2006/relationships/image" Target="../media/image33.png"/><Relationship Id="rId15" Type="http://schemas.openxmlformats.org/officeDocument/2006/relationships/image" Target="../media/image250.png"/><Relationship Id="rId10" Type="http://schemas.openxmlformats.org/officeDocument/2006/relationships/image" Target="../media/image200.png"/><Relationship Id="rId19" Type="http://schemas.openxmlformats.org/officeDocument/2006/relationships/image" Target="../media/image290.png"/><Relationship Id="rId4" Type="http://schemas.openxmlformats.org/officeDocument/2006/relationships/image" Target="../media/image25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9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6F27E69-A761-4021-9179-7DCE582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887" y="4214485"/>
            <a:ext cx="27813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309" y="4030945"/>
            <a:ext cx="2781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46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Normalizing inputs to speed up learning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361210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787434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14:cNvPr>
              <p14:cNvContentPartPr/>
              <p14:nvPr/>
            </p14:nvContentPartPr>
            <p14:xfrm>
              <a:off x="476280" y="1015920"/>
              <a:ext cx="1133496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920" y="1006560"/>
                <a:ext cx="1135368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47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Implementing Batch Norm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14:cNvPr>
              <p14:cNvContentPartPr/>
              <p14:nvPr/>
            </p14:nvContentPartPr>
            <p14:xfrm>
              <a:off x="800280" y="520560"/>
              <a:ext cx="11043000" cy="565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920" y="511200"/>
                <a:ext cx="1106172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25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14:cNvPr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930600"/>
                <a:ext cx="117219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02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14:cNvPr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77960"/>
                <a:ext cx="109792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39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14:cNvPr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943200"/>
                <a:ext cx="1092204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29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14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14:cNvPr>
              <p14:cNvContentPartPr/>
              <p14:nvPr/>
            </p14:nvContentPartPr>
            <p14:xfrm>
              <a:off x="1276200" y="1467000"/>
              <a:ext cx="4051800" cy="427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840" y="1457640"/>
                <a:ext cx="407052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0425" y="2463469"/>
            <a:ext cx="3490590" cy="4237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32952" y="2588085"/>
            <a:ext cx="29908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80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67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01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35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601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89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24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290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85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14:cNvPr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080" y="911520"/>
                <a:ext cx="10864800" cy="42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828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00088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Understanding </a:t>
            </a:r>
            <a:r>
              <a:rPr lang="en-US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softmax classifier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494698" y="1848467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6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Learning frameworks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113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" y="1306641"/>
            <a:ext cx="10515600" cy="4884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Caffe/Caffe2</a:t>
            </a:r>
          </a:p>
          <a:p>
            <a:r>
              <a:rPr lang="en-US" dirty="0"/>
              <a:t>CNTK</a:t>
            </a:r>
          </a:p>
          <a:p>
            <a:r>
              <a:rPr lang="en-US"/>
              <a:t>DL4J</a:t>
            </a:r>
            <a:endParaRPr lang="en-US" dirty="0"/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PaddlePaddle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Torch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F75A8-B28D-48E6-B396-38893A50A24D}"/>
              </a:ext>
            </a:extLst>
          </p:cNvPr>
          <p:cNvSpPr txBox="1"/>
          <p:nvPr/>
        </p:nvSpPr>
        <p:spPr>
          <a:xfrm>
            <a:off x="5251210" y="1235541"/>
            <a:ext cx="6016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deep learning frameworks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Ease of programming (development and deployment)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Running speed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Truly open (open source with good governance)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A6E837-DFEB-431B-86D4-41E5A5DD2241}"/>
                  </a:ext>
                </a:extLst>
              </p14:cNvPr>
              <p14:cNvContentPartPr/>
              <p14:nvPr/>
            </p14:nvContentPartPr>
            <p14:xfrm>
              <a:off x="4857840" y="3149640"/>
              <a:ext cx="330480" cy="20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A6E837-DFEB-431B-86D4-41E5A5DD22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3140280"/>
                <a:ext cx="34920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TensorFlow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49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5535C4-6F2D-408E-823B-FA256EB21536}"/>
                  </a:ext>
                </a:extLst>
              </p14:cNvPr>
              <p14:cNvContentPartPr/>
              <p14:nvPr/>
            </p14:nvContentPartPr>
            <p14:xfrm>
              <a:off x="1714680" y="1542960"/>
              <a:ext cx="690912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5535C4-6F2D-408E-823B-FA256EB215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1533600"/>
                <a:ext cx="692784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756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Code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433AB9-A6A5-4624-A73A-A435580D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12" y="871993"/>
            <a:ext cx="10515600" cy="4884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np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tensorflow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coefficients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np.array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([[1], [-20], [25]])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tf.Variable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([0],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dtype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tf.placeholder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(tf.float32, [3,1])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cost = x[0][0]*w**2 + x[1][0]*w + x[2][0]    # (w-5)**2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train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tf.train.GradientDescentOptimizer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(0.01).minimize(cost)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tf.global_variables_initializer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in range(1000):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(train,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feed_dict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={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x:coefficients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})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3519" y="4362644"/>
            <a:ext cx="6096000" cy="10967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 as session:                      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print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F32D83-2250-4751-A192-8D6825B38BE3}"/>
                  </a:ext>
                </a:extLst>
              </p14:cNvPr>
              <p14:cNvContentPartPr/>
              <p14:nvPr/>
            </p14:nvContentPartPr>
            <p14:xfrm>
              <a:off x="641520" y="216000"/>
              <a:ext cx="11500200" cy="523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F32D83-2250-4751-A192-8D6825B38B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60" y="206640"/>
                <a:ext cx="1151892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53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14:cNvPr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0480" y="1063800"/>
                <a:ext cx="776592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940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14:cNvPr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489320"/>
                <a:ext cx="694692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04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14:cNvPr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006560"/>
                <a:ext cx="1165860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95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14:cNvPr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622520"/>
                <a:ext cx="1040796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96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86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675</Words>
  <Application>Microsoft Office PowerPoint</Application>
  <PresentationFormat>Widescreen</PresentationFormat>
  <Paragraphs>175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American Typewriter</vt:lpstr>
      <vt:lpstr>Arial</vt:lpstr>
      <vt:lpstr>Calibri</vt:lpstr>
      <vt:lpstr>Calibri Light</vt:lpstr>
      <vt:lpstr>Cambria Math</vt:lpstr>
      <vt:lpstr>Century Schoolbook</vt:lpstr>
      <vt:lpstr>Office Theme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Presentation</vt:lpstr>
      <vt:lpstr>Batch Normalization</vt:lpstr>
      <vt:lpstr>Normalizing inputs to speed up learning</vt:lpstr>
      <vt:lpstr>Implementing Batch Norm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Learning on shifting input distribution</vt:lpstr>
      <vt:lpstr>Why this is a problem with neural networks?</vt:lpstr>
      <vt:lpstr>Batch Norm as regularization</vt:lpstr>
      <vt:lpstr>Batch Normalization</vt:lpstr>
      <vt:lpstr>Batch Norm at test time</vt:lpstr>
      <vt:lpstr>Batch Normalization</vt:lpstr>
      <vt:lpstr>Batch Norm at test time</vt:lpstr>
      <vt:lpstr>Multi-class classification</vt:lpstr>
      <vt:lpstr>Recognizing cats, dogs, and baby chicks </vt:lpstr>
      <vt:lpstr>Softmax layer</vt:lpstr>
      <vt:lpstr>Softmax examples  </vt:lpstr>
      <vt:lpstr>Multi-class classification</vt:lpstr>
      <vt:lpstr>Understanding softmax</vt:lpstr>
      <vt:lpstr>Loss function</vt:lpstr>
      <vt:lpstr>Summary of softmax classifier</vt:lpstr>
      <vt:lpstr>Programming Frameworks</vt:lpstr>
      <vt:lpstr>Deep learning frameworks</vt:lpstr>
      <vt:lpstr>Programming Frameworks</vt:lpstr>
      <vt:lpstr>Motivating problem</vt:lpstr>
      <vt:lpstr>Code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109</cp:revision>
  <dcterms:created xsi:type="dcterms:W3CDTF">2017-07-10T20:19:53Z</dcterms:created>
  <dcterms:modified xsi:type="dcterms:W3CDTF">2017-09-22T13:43:24Z</dcterms:modified>
</cp:coreProperties>
</file>